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custom-properties+xml" PartName="/docProps/custom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</p:sldIdLst>
  <p:sldSz cy="5143500" cx="9144000"/>
  <p:notesSz cx="9144000" cy="5143500"/>
  <p:embeddedFontLst>
    <p:embeddedFont>
      <p:font typeface="Book Antiqua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  <p:ext uri="http://customooxmlschemas.google.com/">
      <go:slidesCustomData xmlns:go="http://customooxmlschemas.google.com/" r:id="rId18" roundtripDataSignature="AMtx7mgvhCNodlGqYwxO8GcZGGL0YESCr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880" orient="horz"/>
        <p:guide pos="216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font" Target="fonts/BookAntiqua-bold.fntdata"/><Relationship Id="rId14" Type="http://schemas.openxmlformats.org/officeDocument/2006/relationships/font" Target="fonts/BookAntiqua-regular.fntdata"/><Relationship Id="rId17" Type="http://schemas.openxmlformats.org/officeDocument/2006/relationships/font" Target="fonts/BookAntiqua-boldItalic.fntdata"/><Relationship Id="rId16" Type="http://schemas.openxmlformats.org/officeDocument/2006/relationships/font" Target="fonts/BookAntiqua-italic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18" Type="http://customschemas.google.com/relationships/presentationmetadata" Target="meta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1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1" name="Google Shape;91;p1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2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4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4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5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5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6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6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7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7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8:notes"/>
          <p:cNvSpPr txBox="1"/>
          <p:nvPr>
            <p:ph idx="1" type="body"/>
          </p:nvPr>
        </p:nvSpPr>
        <p:spPr>
          <a:xfrm>
            <a:off x="914400" y="2443150"/>
            <a:ext cx="7315200" cy="2314575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8:notes"/>
          <p:cNvSpPr/>
          <p:nvPr>
            <p:ph idx="2" type="sldImg"/>
          </p:nvPr>
        </p:nvSpPr>
        <p:spPr>
          <a:xfrm>
            <a:off x="1524300" y="385750"/>
            <a:ext cx="6096300" cy="19288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" name="Google Shape;18;p10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19" name="Google Shape;19;p1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" name="Google Shape;20;p10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0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77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9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9"/>
          <p:cNvSpPr txBox="1"/>
          <p:nvPr>
            <p:ph idx="1" type="body"/>
          </p:nvPr>
        </p:nvSpPr>
        <p:spPr>
          <a:xfrm rot="5400000">
            <a:off x="2926080" y="-1017270"/>
            <a:ext cx="3291840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9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9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20"/>
          <p:cNvSpPr txBox="1"/>
          <p:nvPr>
            <p:ph type="title"/>
          </p:nvPr>
        </p:nvSpPr>
        <p:spPr>
          <a:xfrm rot="5400000">
            <a:off x="5703689" y="1611512"/>
            <a:ext cx="3908822" cy="20574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0"/>
          <p:cNvSpPr txBox="1"/>
          <p:nvPr>
            <p:ph idx="1" type="body"/>
          </p:nvPr>
        </p:nvSpPr>
        <p:spPr>
          <a:xfrm rot="5400000">
            <a:off x="1512689" y="-369688"/>
            <a:ext cx="3908822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360"/>
              </a:spcBef>
              <a:spcAft>
                <a:spcPts val="0"/>
              </a:spcAft>
              <a:buSzPts val="1710"/>
              <a:buChar char="⚫"/>
              <a:defRPr/>
            </a:lvl1pPr>
            <a:lvl2pPr indent="-325755" lvl="1" marL="914400" algn="l">
              <a:spcBef>
                <a:spcPts val="360"/>
              </a:spcBef>
              <a:spcAft>
                <a:spcPts val="0"/>
              </a:spcAft>
              <a:buSzPts val="1530"/>
              <a:buChar char="⚫"/>
              <a:defRPr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20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7" name="Google Shape;87;p20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8" name="Google Shape;88;p20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1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11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1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12"/>
          <p:cNvSpPr txBox="1"/>
          <p:nvPr>
            <p:ph type="title"/>
          </p:nvPr>
        </p:nvSpPr>
        <p:spPr>
          <a:xfrm>
            <a:off x="457200" y="528066"/>
            <a:ext cx="83058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Lucida Sans"/>
              <a:buNone/>
              <a:defRPr b="0" sz="5000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12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0" name="Google Shape;30;p12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3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Lucida Sans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2" type="body"/>
          </p:nvPr>
        </p:nvSpPr>
        <p:spPr>
          <a:xfrm>
            <a:off x="4645026" y="1394818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SzPts val="2280"/>
              <a:buNone/>
              <a:defRPr b="1" sz="2400" cap="none">
                <a:solidFill>
                  <a:schemeClr val="dk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7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26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040"/>
              <a:buNone/>
              <a:defRPr b="1"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3" type="body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6" name="Google Shape;36;p13"/>
          <p:cNvSpPr txBox="1"/>
          <p:nvPr>
            <p:ph idx="4" type="body"/>
          </p:nvPr>
        </p:nvSpPr>
        <p:spPr>
          <a:xfrm>
            <a:off x="4645026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61315" lvl="0" marL="457200" algn="l">
              <a:spcBef>
                <a:spcPts val="440"/>
              </a:spcBef>
              <a:spcAft>
                <a:spcPts val="0"/>
              </a:spcAft>
              <a:buSzPts val="2090"/>
              <a:buChar char="⚫"/>
              <a:defRPr sz="2200"/>
            </a:lvl1pPr>
            <a:lvl2pPr indent="-336550" lvl="1" marL="914400" algn="l">
              <a:spcBef>
                <a:spcPts val="400"/>
              </a:spcBef>
              <a:spcAft>
                <a:spcPts val="0"/>
              </a:spcAft>
              <a:buSzPts val="1700"/>
              <a:buChar char="⚫"/>
              <a:defRPr sz="2000"/>
            </a:lvl2pPr>
            <a:lvl3pPr indent="-308610" lvl="2" marL="1371600" algn="l">
              <a:spcBef>
                <a:spcPts val="360"/>
              </a:spcBef>
              <a:spcAft>
                <a:spcPts val="0"/>
              </a:spcAft>
              <a:buSzPts val="1260"/>
              <a:buChar char="⚫"/>
              <a:defRPr sz="1800"/>
            </a:lvl3pPr>
            <a:lvl4pPr indent="-294639" lvl="3" marL="18288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4pPr>
            <a:lvl5pPr indent="-294639" lvl="4" marL="2286000" algn="l">
              <a:spcBef>
                <a:spcPts val="320"/>
              </a:spcBef>
              <a:spcAft>
                <a:spcPts val="0"/>
              </a:spcAft>
              <a:buSzPts val="1040"/>
              <a:buChar char="⚫"/>
              <a:defRPr sz="16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37" name="Google Shape;37;p13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3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13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showMasterSp="0" type="picTx">
  <p:cSld name="PICTURE_WITH_CAPTION_TEXT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4"/>
          <p:cNvSpPr/>
          <p:nvPr/>
        </p:nvSpPr>
        <p:spPr>
          <a:xfrm flipH="1" rot="-10380000">
            <a:off x="3165753" y="831058"/>
            <a:ext cx="5257800" cy="3086100"/>
          </a:xfrm>
          <a:prstGeom prst="snipRoundRect">
            <a:avLst>
              <a:gd fmla="val 0" name="adj1"/>
              <a:gd fmla="val 3646" name="adj2"/>
            </a:avLst>
          </a:prstGeom>
          <a:solidFill>
            <a:srgbClr val="FFFFFF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  <a:effectLst>
            <a:outerShdw blurRad="63500" sx="98500" kx="100000" rotWithShape="0" algn="tl" dir="7500000" dist="38500" sy="100080">
              <a:srgbClr val="000000">
                <a:alpha val="24705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42" name="Google Shape;42;p14"/>
          <p:cNvSpPr/>
          <p:nvPr/>
        </p:nvSpPr>
        <p:spPr>
          <a:xfrm flipH="1" rot="-10380000">
            <a:off x="8004134" y="4019827"/>
            <a:ext cx="155448" cy="116586"/>
          </a:xfrm>
          <a:prstGeom prst="rtTriangle">
            <a:avLst/>
          </a:prstGeom>
          <a:solidFill>
            <a:srgbClr val="FFFFFF"/>
          </a:solidFill>
          <a:ln cap="flat" cmpd="sng" w="12700">
            <a:solidFill>
              <a:srgbClr val="FFFFFF"/>
            </a:solidFill>
            <a:prstDash val="solid"/>
            <a:bevel/>
            <a:headEnd len="sm" w="sm" type="none"/>
            <a:tailEnd len="sm" w="sm" type="none"/>
          </a:ln>
          <a:effectLst>
            <a:outerShdw blurRad="19685" rotWithShape="0" algn="tl" dir="12900000" dist="6350">
              <a:srgbClr val="000000">
                <a:alpha val="46666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43" name="Google Shape;43;p14"/>
          <p:cNvSpPr txBox="1"/>
          <p:nvPr>
            <p:ph type="title"/>
          </p:nvPr>
        </p:nvSpPr>
        <p:spPr>
          <a:xfrm>
            <a:off x="609600" y="882747"/>
            <a:ext cx="2212848" cy="1186966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Lucida Sans"/>
              <a:buNone/>
              <a:defRPr b="1" sz="2000">
                <a:solidFill>
                  <a:schemeClr val="dk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" type="body"/>
          </p:nvPr>
        </p:nvSpPr>
        <p:spPr>
          <a:xfrm>
            <a:off x="609600" y="2121589"/>
            <a:ext cx="2209800" cy="1634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>
            <a:lvl1pPr indent="-228600" lvl="0" marL="457200" algn="l">
              <a:spcBef>
                <a:spcPts val="250"/>
              </a:spcBef>
              <a:spcAft>
                <a:spcPts val="0"/>
              </a:spcAft>
              <a:buSzPts val="1235"/>
              <a:buFont typeface="Book Antiqua"/>
              <a:buNone/>
              <a:defRPr sz="1300"/>
            </a:lvl1pPr>
            <a:lvl2pPr indent="-293369" lvl="1" marL="914400" algn="l">
              <a:spcBef>
                <a:spcPts val="240"/>
              </a:spcBef>
              <a:spcAft>
                <a:spcPts val="0"/>
              </a:spcAft>
              <a:buSzPts val="1020"/>
              <a:buChar char="⚫"/>
              <a:defRPr sz="1200"/>
            </a:lvl2pPr>
            <a:lvl3pPr indent="-273050" lvl="2" marL="1371600" algn="l">
              <a:spcBef>
                <a:spcPts val="200"/>
              </a:spcBef>
              <a:spcAft>
                <a:spcPts val="0"/>
              </a:spcAft>
              <a:buSzPts val="700"/>
              <a:buChar char="⚫"/>
              <a:defRPr sz="1000"/>
            </a:lvl3pPr>
            <a:lvl4pPr indent="-265747" lvl="3" marL="18288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4pPr>
            <a:lvl5pPr indent="-265747" lvl="4" marL="2286000" algn="l">
              <a:spcBef>
                <a:spcPts val="180"/>
              </a:spcBef>
              <a:spcAft>
                <a:spcPts val="0"/>
              </a:spcAft>
              <a:buSzPts val="585"/>
              <a:buChar char="⚫"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14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14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4"/>
          <p:cNvSpPr txBox="1"/>
          <p:nvPr>
            <p:ph idx="12" type="sldNum"/>
          </p:nvPr>
        </p:nvSpPr>
        <p:spPr>
          <a:xfrm>
            <a:off x="8077200" y="4767263"/>
            <a:ext cx="609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8" name="Google Shape;48;p14"/>
          <p:cNvSpPr/>
          <p:nvPr>
            <p:ph idx="2" type="pic"/>
          </p:nvPr>
        </p:nvSpPr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marR="0" rtl="0" algn="l">
              <a:spcBef>
                <a:spcPts val="640"/>
              </a:spcBef>
              <a:spcAft>
                <a:spcPts val="0"/>
              </a:spcAft>
              <a:buClr>
                <a:schemeClr val="accent3"/>
              </a:buClr>
              <a:buSzPts val="3040"/>
              <a:buFont typeface="Noto Sans Symbols"/>
              <a:buNone/>
              <a:defRPr b="0" i="0" sz="32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2pPr>
            <a:lvl3pPr lvl="2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3pPr>
            <a:lvl4pPr lvl="3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4pPr>
            <a:lvl5pPr lvl="4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5pPr>
            <a:lvl6pPr lvl="5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6pPr>
            <a:lvl7pPr lvl="6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7pPr>
            <a:lvl8pPr lvl="7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Book Antiqua"/>
              <a:buChar char="•"/>
              <a:defRPr b="0" i="0" sz="1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8pPr>
            <a:lvl9pPr lvl="8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ook Antiqua"/>
              <a:buChar char="•"/>
              <a:defRPr b="0" i="0" sz="14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9pPr>
          </a:lstStyle>
          <a:p/>
        </p:txBody>
      </p:sp>
      <p:sp>
        <p:nvSpPr>
          <p:cNvPr id="49" name="Google Shape;49;p14"/>
          <p:cNvSpPr/>
          <p:nvPr/>
        </p:nvSpPr>
        <p:spPr>
          <a:xfrm flipH="1" rot="10800000">
            <a:off x="-9525" y="4362450"/>
            <a:ext cx="9163050" cy="78105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50" name="Google Shape;50;p14"/>
          <p:cNvSpPr/>
          <p:nvPr/>
        </p:nvSpPr>
        <p:spPr>
          <a:xfrm flipH="1" rot="10800000">
            <a:off x="4381500" y="4664869"/>
            <a:ext cx="4762500" cy="478631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5"/>
          <p:cNvSpPr txBox="1"/>
          <p:nvPr>
            <p:ph type="ctrTitle"/>
          </p:nvPr>
        </p:nvSpPr>
        <p:spPr>
          <a:xfrm>
            <a:off x="533400" y="1028700"/>
            <a:ext cx="7851648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18275" wrap="square" tIns="0">
            <a:norm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rgbClr val="4CE0EA"/>
              </a:buClr>
              <a:buSzPts val="5600"/>
              <a:buFont typeface="Lucida Sans"/>
              <a:buNone/>
              <a:defRPr b="1" sz="5600">
                <a:solidFill>
                  <a:srgbClr val="4CE0EA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" type="subTitle"/>
          </p:nvPr>
        </p:nvSpPr>
        <p:spPr>
          <a:xfrm>
            <a:off x="533400" y="2421402"/>
            <a:ext cx="7854696" cy="1314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18275" wrap="square" tIns="45700">
            <a:normAutofit/>
          </a:bodyPr>
          <a:lstStyle>
            <a:lvl1pPr lvl="0" marR="45720" algn="r">
              <a:spcBef>
                <a:spcPts val="520"/>
              </a:spcBef>
              <a:spcAft>
                <a:spcPts val="0"/>
              </a:spcAft>
              <a:buSzPts val="2470"/>
              <a:buNone/>
              <a:defRPr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53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26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17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44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54" name="Google Shape;54;p15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5" name="Google Shape;55;p15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5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gradFill>
          <a:gsLst>
            <a:gs pos="0">
              <a:srgbClr val="439FD7"/>
            </a:gs>
            <a:gs pos="25000">
              <a:srgbClr val="4397CA"/>
            </a:gs>
            <a:gs pos="100000">
              <a:srgbClr val="00466A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6"/>
          <p:cNvSpPr txBox="1"/>
          <p:nvPr>
            <p:ph type="title"/>
          </p:nvPr>
        </p:nvSpPr>
        <p:spPr>
          <a:xfrm>
            <a:off x="530352" y="987552"/>
            <a:ext cx="7772400" cy="1021842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4AE3AC"/>
              </a:buClr>
              <a:buSzPts val="5600"/>
              <a:buFont typeface="Lucida Sans"/>
              <a:buNone/>
              <a:defRPr b="1" sz="5600" cap="none">
                <a:solidFill>
                  <a:srgbClr val="4AE3AC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6"/>
          <p:cNvSpPr txBox="1"/>
          <p:nvPr>
            <p:ph idx="1" type="body"/>
          </p:nvPr>
        </p:nvSpPr>
        <p:spPr>
          <a:xfrm>
            <a:off x="530352" y="2028498"/>
            <a:ext cx="7772400" cy="113228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45700" spcFirstLastPara="1" rIns="45700" wrap="square" tIns="45700">
            <a:normAutofit/>
          </a:bodyPr>
          <a:lstStyle>
            <a:lvl1pPr indent="-228600" lvl="0" marL="457200" algn="l">
              <a:spcBef>
                <a:spcPts val="440"/>
              </a:spcBef>
              <a:spcAft>
                <a:spcPts val="0"/>
              </a:spcAft>
              <a:buSzPts val="2090"/>
              <a:buNone/>
              <a:defRPr sz="2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53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12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910"/>
              <a:buNone/>
              <a:defRPr sz="1400">
                <a:solidFill>
                  <a:schemeClr val="lt1"/>
                </a:solidFill>
              </a:defRPr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16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6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16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7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5" name="Google Shape;65;p17"/>
          <p:cNvSpPr txBox="1"/>
          <p:nvPr>
            <p:ph idx="1" type="body"/>
          </p:nvPr>
        </p:nvSpPr>
        <p:spPr>
          <a:xfrm>
            <a:off x="457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6" name="Google Shape;66;p17"/>
          <p:cNvSpPr txBox="1"/>
          <p:nvPr>
            <p:ph idx="2" type="body"/>
          </p:nvPr>
        </p:nvSpPr>
        <p:spPr>
          <a:xfrm>
            <a:off x="4648200" y="1440064"/>
            <a:ext cx="4038600" cy="332613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algn="l">
              <a:spcBef>
                <a:spcPts val="520"/>
              </a:spcBef>
              <a:spcAft>
                <a:spcPts val="0"/>
              </a:spcAft>
              <a:buSzPts val="2470"/>
              <a:buChar char="⚫"/>
              <a:defRPr sz="2600"/>
            </a:lvl1pPr>
            <a:lvl2pPr indent="-358140" lvl="1" marL="914400" algn="l">
              <a:spcBef>
                <a:spcPts val="480"/>
              </a:spcBef>
              <a:spcAft>
                <a:spcPts val="0"/>
              </a:spcAft>
              <a:buSzPts val="2040"/>
              <a:buChar char="⚫"/>
              <a:defRPr sz="2400"/>
            </a:lvl2pPr>
            <a:lvl3pPr indent="-317500" lvl="2" marL="1371600" algn="l">
              <a:spcBef>
                <a:spcPts val="400"/>
              </a:spcBef>
              <a:spcAft>
                <a:spcPts val="0"/>
              </a:spcAft>
              <a:buSzPts val="1400"/>
              <a:buChar char="⚫"/>
              <a:defRPr sz="2000"/>
            </a:lvl3pPr>
            <a:lvl4pPr indent="-302894" lvl="3" marL="18288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7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7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7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8"/>
          <p:cNvSpPr txBox="1"/>
          <p:nvPr>
            <p:ph type="title"/>
          </p:nvPr>
        </p:nvSpPr>
        <p:spPr>
          <a:xfrm>
            <a:off x="685800" y="385764"/>
            <a:ext cx="2743200" cy="871538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600"/>
              <a:buFont typeface="Lucida Sans"/>
              <a:buNone/>
              <a:defRPr b="0" sz="2600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8"/>
          <p:cNvSpPr txBox="1"/>
          <p:nvPr>
            <p:ph idx="1" type="body"/>
          </p:nvPr>
        </p:nvSpPr>
        <p:spPr>
          <a:xfrm>
            <a:off x="685800" y="1257300"/>
            <a:ext cx="27432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18275" spcFirstLastPara="1" rIns="1827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SzPts val="133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2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7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585"/>
              <a:buNone/>
              <a:defRPr sz="9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18"/>
          <p:cNvSpPr txBox="1"/>
          <p:nvPr>
            <p:ph idx="2" type="body"/>
          </p:nvPr>
        </p:nvSpPr>
        <p:spPr>
          <a:xfrm>
            <a:off x="3575050" y="1257300"/>
            <a:ext cx="511175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/>
          </a:bodyPr>
          <a:lstStyle>
            <a:lvl1pPr indent="-397510" lvl="0" marL="457200" algn="l">
              <a:spcBef>
                <a:spcPts val="560"/>
              </a:spcBef>
              <a:spcAft>
                <a:spcPts val="0"/>
              </a:spcAft>
              <a:buSzPts val="2660"/>
              <a:buChar char="⚫"/>
              <a:defRPr sz="2800"/>
            </a:lvl1pPr>
            <a:lvl2pPr indent="-368935" lvl="1" marL="914400" algn="l">
              <a:spcBef>
                <a:spcPts val="520"/>
              </a:spcBef>
              <a:spcAft>
                <a:spcPts val="0"/>
              </a:spcAft>
              <a:buSzPts val="2210"/>
              <a:buChar char="⚫"/>
              <a:defRPr sz="2600"/>
            </a:lvl2pPr>
            <a:lvl3pPr indent="-335280" lvl="2" marL="1371600" algn="l">
              <a:spcBef>
                <a:spcPts val="480"/>
              </a:spcBef>
              <a:spcAft>
                <a:spcPts val="0"/>
              </a:spcAft>
              <a:buSzPts val="1680"/>
              <a:buChar char="⚫"/>
              <a:defRPr sz="2400"/>
            </a:lvl3pPr>
            <a:lvl4pPr indent="-311150" lvl="3" marL="1828800" algn="l">
              <a:spcBef>
                <a:spcPts val="400"/>
              </a:spcBef>
              <a:spcAft>
                <a:spcPts val="0"/>
              </a:spcAft>
              <a:buSzPts val="1300"/>
              <a:buChar char="⚫"/>
              <a:defRPr sz="2000"/>
            </a:lvl4pPr>
            <a:lvl5pPr indent="-302895" lvl="4" marL="2286000" algn="l">
              <a:spcBef>
                <a:spcPts val="360"/>
              </a:spcBef>
              <a:spcAft>
                <a:spcPts val="0"/>
              </a:spcAft>
              <a:buSzPts val="1170"/>
              <a:buChar char="⚫"/>
              <a:defRPr sz="1800"/>
            </a:lvl5pPr>
            <a:lvl6pPr indent="-320039" lvl="5" marL="27432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6pPr>
            <a:lvl7pPr indent="-320039" lvl="6" marL="3200400" algn="l">
              <a:spcBef>
                <a:spcPts val="360"/>
              </a:spcBef>
              <a:spcAft>
                <a:spcPts val="0"/>
              </a:spcAft>
              <a:buSzPts val="1440"/>
              <a:buChar char="⚫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18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8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8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 rotWithShape="1">
          <a:blip r:embed="rId1">
            <a:alphaModFix/>
          </a:blip>
          <a:tile algn="tl" flip="none" tx="0" sx="65000" ty="0" sy="65000"/>
        </a:blip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/>
          <p:nvPr/>
        </p:nvSpPr>
        <p:spPr>
          <a:xfrm>
            <a:off x="-9525" y="-5358"/>
            <a:ext cx="9163050" cy="781050"/>
          </a:xfrm>
          <a:custGeom>
            <a:rect b="b" l="l" r="r" t="t"/>
            <a:pathLst>
              <a:path extrusionOk="0" h="656" w="5772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rgbClr val="0079AD">
                  <a:alpha val="44705"/>
                </a:srgbClr>
              </a:gs>
              <a:gs pos="100000">
                <a:srgbClr val="00E9F7">
                  <a:alpha val="54901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7" name="Google Shape;7;p9"/>
          <p:cNvSpPr/>
          <p:nvPr/>
        </p:nvSpPr>
        <p:spPr>
          <a:xfrm>
            <a:off x="4381500" y="-5358"/>
            <a:ext cx="4762500" cy="478631"/>
          </a:xfrm>
          <a:custGeom>
            <a:rect b="b" l="l" r="r" t="t"/>
            <a:pathLst>
              <a:path extrusionOk="0" h="595" w="3000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ABB4">
                  <a:alpha val="29803"/>
                </a:srgbClr>
              </a:gs>
              <a:gs pos="80000">
                <a:srgbClr val="0099E4">
                  <a:alpha val="44705"/>
                </a:srgbClr>
              </a:gs>
              <a:gs pos="100000">
                <a:srgbClr val="0099E4">
                  <a:alpha val="44705"/>
                </a:srgbClr>
              </a:gs>
            </a:gsLst>
            <a:lin ang="54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8" name="Google Shape;8;p9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5000"/>
              <a:buFont typeface="Lucida Sans"/>
              <a:buNone/>
              <a:defRPr b="0" i="0" sz="5000" u="none" cap="none" strike="noStrike">
                <a:solidFill>
                  <a:schemeClr val="dk2"/>
                </a:solidFill>
                <a:latin typeface="Lucida Sans"/>
                <a:ea typeface="Lucida Sans"/>
                <a:cs typeface="Lucida Sans"/>
                <a:sym typeface="Lucida San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9" name="Google Shape;9;p9"/>
          <p:cNvSpPr txBox="1"/>
          <p:nvPr>
            <p:ph idx="1" type="body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5445" lvl="0" marL="457200" marR="0" rtl="0" algn="l">
              <a:spcBef>
                <a:spcPts val="520"/>
              </a:spcBef>
              <a:spcAft>
                <a:spcPts val="0"/>
              </a:spcAft>
              <a:buClr>
                <a:schemeClr val="accent3"/>
              </a:buClr>
              <a:buSzPts val="2470"/>
              <a:buFont typeface="Noto Sans Symbols"/>
              <a:buChar char="⚫"/>
              <a:defRPr b="0" i="0" sz="2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-35814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2040"/>
              <a:buFont typeface="Noto Sans Symbols"/>
              <a:buChar char="⚫"/>
              <a:defRPr b="0" i="0" sz="24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2pPr>
            <a:lvl3pPr indent="-321944" lvl="2" marL="1371600" marR="0" rtl="0" algn="l">
              <a:spcBef>
                <a:spcPts val="420"/>
              </a:spcBef>
              <a:spcAft>
                <a:spcPts val="0"/>
              </a:spcAft>
              <a:buClr>
                <a:schemeClr val="accent2"/>
              </a:buClr>
              <a:buSzPts val="1470"/>
              <a:buFont typeface="Noto Sans Symbols"/>
              <a:buChar char="⚫"/>
              <a:defRPr b="0" i="0" sz="21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3pPr>
            <a:lvl4pPr indent="-31115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4pPr>
            <a:lvl5pPr indent="-31115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Pts val="1300"/>
              <a:buFont typeface="Noto Sans Symbols"/>
              <a:buChar char="⚫"/>
              <a:defRPr b="0" i="0" sz="20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5pPr>
            <a:lvl6pPr indent="-320039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5"/>
              </a:buClr>
              <a:buSzPts val="1440"/>
              <a:buFont typeface="Noto Sans Symbols"/>
              <a:buChar char="⚫"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6pPr>
            <a:lvl7pPr indent="-309879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6"/>
              </a:buClr>
              <a:buSzPts val="1280"/>
              <a:buFont typeface="Noto Sans Symbols"/>
              <a:buChar char="⚫"/>
              <a:defRPr b="0" i="0" sz="1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Book Antiqua"/>
              <a:buChar char="•"/>
              <a:defRPr b="0" i="0" sz="16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8pPr>
            <a:lvl9pPr indent="-317500" lvl="8" marL="4114800" marR="0" rtl="0" algn="l">
              <a:spcBef>
                <a:spcPts val="28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Book Antiqua"/>
              <a:buChar char="•"/>
              <a:defRPr b="0" i="0" sz="14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0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9pPr>
          </a:lstStyle>
          <a:p/>
        </p:txBody>
      </p:sp>
      <p:sp>
        <p:nvSpPr>
          <p:cNvPr id="11" name="Google Shape;11;p9"/>
          <p:cNvSpPr txBox="1"/>
          <p:nvPr>
            <p:ph idx="11" type="ftr"/>
          </p:nvPr>
        </p:nvSpPr>
        <p:spPr>
          <a:xfrm>
            <a:off x="2667000" y="4767263"/>
            <a:ext cx="33528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defRPr>
            </a:lvl9pPr>
          </a:lstStyle>
          <a:p/>
        </p:txBody>
      </p:sp>
      <p:sp>
        <p:nvSpPr>
          <p:cNvPr id="12" name="Google Shape;12;p9"/>
          <p:cNvSpPr txBox="1"/>
          <p:nvPr>
            <p:ph idx="12" type="sldNum"/>
          </p:nvPr>
        </p:nvSpPr>
        <p:spPr>
          <a:xfrm>
            <a:off x="7924800" y="4767263"/>
            <a:ext cx="7620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035C75"/>
                </a:solidFill>
                <a:latin typeface="Book Antiqua"/>
                <a:ea typeface="Book Antiqua"/>
                <a:cs typeface="Book Antiqua"/>
                <a:sym typeface="Book Antiqua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grpSp>
        <p:nvGrpSpPr>
          <p:cNvPr id="13" name="Google Shape;13;p9"/>
          <p:cNvGrpSpPr/>
          <p:nvPr/>
        </p:nvGrpSpPr>
        <p:grpSpPr>
          <a:xfrm>
            <a:off x="-29294" y="-12085"/>
            <a:ext cx="9198255" cy="814700"/>
            <a:chOff x="-29322" y="-1971"/>
            <a:chExt cx="9198255" cy="1086266"/>
          </a:xfrm>
        </p:grpSpPr>
        <p:sp>
          <p:nvSpPr>
            <p:cNvPr id="14" name="Google Shape;14;p9"/>
            <p:cNvSpPr/>
            <p:nvPr/>
          </p:nvSpPr>
          <p:spPr>
            <a:xfrm rot="-164308">
              <a:off x="-19045" y="216550"/>
              <a:ext cx="9163050" cy="649224"/>
            </a:xfrm>
            <a:custGeom>
              <a:rect b="b" l="l" r="r" t="t"/>
              <a:pathLst>
                <a:path extrusionOk="0" h="1055" w="5772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cap="flat" cmpd="sng" w="10775">
              <a:solidFill>
                <a:srgbClr val="09B6BE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  <p:sp>
          <p:nvSpPr>
            <p:cNvPr id="15" name="Google Shape;15;p9"/>
            <p:cNvSpPr/>
            <p:nvPr/>
          </p:nvSpPr>
          <p:spPr>
            <a:xfrm rot="-164308">
              <a:off x="-14309" y="290003"/>
              <a:ext cx="9175812" cy="530352"/>
            </a:xfrm>
            <a:custGeom>
              <a:rect b="b" l="l" r="r" t="t"/>
              <a:pathLst>
                <a:path extrusionOk="0" h="854" w="5766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cap="flat" cmpd="sng" w="9525">
              <a:solidFill>
                <a:schemeClr val="accent4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t" bIns="45700" lIns="91425" spcFirstLastPara="1" rIns="91425" wrap="square" tIns="45700">
              <a:noAutofit/>
            </a:bodyPr>
            <a:lstStyle/>
            <a:p>
              <a:pPr indent="0" lvl="0" marL="0" marR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dk1"/>
                </a:solidFill>
                <a:latin typeface="Book Antiqua"/>
                <a:ea typeface="Book Antiqua"/>
                <a:cs typeface="Book Antiqua"/>
                <a:sym typeface="Book Antiqua"/>
              </a:endParaRPr>
            </a:p>
          </p:txBody>
        </p:sp>
      </p:grp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9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jpg"/><Relationship Id="rId4" Type="http://schemas.openxmlformats.org/officeDocument/2006/relationships/image" Target="../media/image6.jpg"/><Relationship Id="rId5" Type="http://schemas.openxmlformats.org/officeDocument/2006/relationships/image" Target="../media/image5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"/>
          <p:cNvSpPr/>
          <p:nvPr/>
        </p:nvSpPr>
        <p:spPr>
          <a:xfrm>
            <a:off x="0" y="4111313"/>
            <a:ext cx="9143999" cy="1029566"/>
          </a:xfrm>
          <a:prstGeom prst="rect">
            <a:avLst/>
          </a:prstGeom>
          <a:blipFill rotWithShape="1">
            <a:blip r:embed="rId3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4" name="Google Shape;94;p1"/>
          <p:cNvSpPr/>
          <p:nvPr/>
        </p:nvSpPr>
        <p:spPr>
          <a:xfrm>
            <a:off x="222504" y="214884"/>
            <a:ext cx="1578864" cy="783336"/>
          </a:xfrm>
          <a:prstGeom prst="rect">
            <a:avLst/>
          </a:prstGeom>
          <a:blipFill rotWithShape="1">
            <a:blip r:embed="rId4">
              <a:alphaModFix/>
            </a:blip>
            <a:stretch>
              <a:fillRect b="0" l="0" r="0" t="0"/>
            </a:stretch>
          </a:blipFill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id="95" name="Google Shape;95;p1"/>
          <p:cNvSpPr txBox="1"/>
          <p:nvPr>
            <p:ph type="title"/>
          </p:nvPr>
        </p:nvSpPr>
        <p:spPr>
          <a:xfrm>
            <a:off x="914400" y="1200150"/>
            <a:ext cx="8001000" cy="474489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12700">
            <a:spAutoFit/>
          </a:bodyPr>
          <a:lstStyle/>
          <a:p>
            <a:pPr indent="0" lvl="0" marL="127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Font typeface="Lucida Sans"/>
              <a:buNone/>
            </a:pPr>
            <a:r>
              <a:rPr lang="en-US" sz="3000"/>
              <a:t>WELCOME TO THE NEW AGE CLASSROOM</a:t>
            </a:r>
            <a:endParaRPr sz="3000"/>
          </a:p>
        </p:txBody>
      </p:sp>
      <p:sp>
        <p:nvSpPr>
          <p:cNvPr id="96" name="Google Shape;96;p1"/>
          <p:cNvSpPr txBox="1"/>
          <p:nvPr/>
        </p:nvSpPr>
        <p:spPr>
          <a:xfrm>
            <a:off x="304800" y="2038350"/>
            <a:ext cx="8686800" cy="1776768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12050">
            <a:spAutoFit/>
          </a:bodyPr>
          <a:lstStyle/>
          <a:p>
            <a:pPr indent="0" lvl="0" marL="1265555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en-US" sz="22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SOCIAL SCIENCE</a:t>
            </a:r>
            <a:endParaRPr b="1" sz="22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2700" marR="1332865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SUBJECT : CIVICS</a:t>
            </a:r>
            <a:endParaRPr b="1" sz="14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2700" marR="1332865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CHAPTER NUMBER: 01</a:t>
            </a:r>
            <a:endParaRPr b="1" sz="14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  <a:p>
            <a:pPr indent="0" lvl="0" marL="12700" marR="1332865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CHAPTER NAME : POWER SHARING</a:t>
            </a:r>
            <a:endParaRPr/>
          </a:p>
          <a:p>
            <a:pPr indent="0" lvl="0" marL="12700" marR="1332865" rtl="0" algn="l">
              <a:lnSpc>
                <a:spcPct val="100000"/>
              </a:lnSpc>
              <a:spcBef>
                <a:spcPts val="1120"/>
              </a:spcBef>
              <a:spcAft>
                <a:spcPts val="0"/>
              </a:spcAft>
              <a:buNone/>
            </a:pPr>
            <a:r>
              <a:rPr b="1" lang="en-US" sz="1400">
                <a:solidFill>
                  <a:schemeClr val="dk1"/>
                </a:solidFill>
                <a:latin typeface="Lucida Sans"/>
                <a:ea typeface="Lucida Sans"/>
                <a:cs typeface="Lucida Sans"/>
                <a:sym typeface="Lucida Sans"/>
              </a:rPr>
              <a:t>TOPIC: INTRODUCTION AND POWER SHARING: MEANING AND IMPORTANCE.</a:t>
            </a:r>
            <a:endParaRPr b="1" sz="1400">
              <a:solidFill>
                <a:schemeClr val="dk1"/>
              </a:solidFill>
              <a:latin typeface="Lucida Sans"/>
              <a:ea typeface="Lucida Sans"/>
              <a:cs typeface="Lucida Sans"/>
              <a:sym typeface="Lucida San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"/>
          <p:cNvSpPr txBox="1"/>
          <p:nvPr>
            <p:ph type="title"/>
          </p:nvPr>
        </p:nvSpPr>
        <p:spPr>
          <a:xfrm>
            <a:off x="1399485" y="1068033"/>
            <a:ext cx="5945886" cy="338554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 fontScale="9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Lucida Sans"/>
              <a:buNone/>
            </a:pPr>
            <a:r>
              <a:rPr lang="en-US">
                <a:latin typeface="Lucida Sans"/>
                <a:ea typeface="Lucida Sans"/>
                <a:cs typeface="Lucida Sans"/>
                <a:sym typeface="Lucida Sans"/>
              </a:rPr>
              <a:t>LEARNING OUTCOMES</a:t>
            </a:r>
            <a:endParaRPr/>
          </a:p>
        </p:txBody>
      </p:sp>
      <p:sp>
        <p:nvSpPr>
          <p:cNvPr id="102" name="Google Shape;102;p2"/>
          <p:cNvSpPr txBox="1"/>
          <p:nvPr>
            <p:ph idx="1" type="body"/>
          </p:nvPr>
        </p:nvSpPr>
        <p:spPr>
          <a:xfrm>
            <a:off x="453999" y="1237310"/>
            <a:ext cx="8236000" cy="36966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274320" lvl="0" marL="27432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SzPts val="2090"/>
              <a:buChar char="⚫"/>
            </a:pPr>
            <a:r>
              <a:rPr lang="en-US" sz="2200">
                <a:latin typeface="Lucida Sans"/>
                <a:ea typeface="Lucida Sans"/>
                <a:cs typeface="Lucida Sans"/>
                <a:sym typeface="Lucida Sans"/>
              </a:rPr>
              <a:t>The Pupil will be able to:-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</a:pPr>
            <a:r>
              <a:rPr lang="en-US" sz="2200">
                <a:latin typeface="Lucida Sans"/>
                <a:ea typeface="Lucida Sans"/>
                <a:cs typeface="Lucida Sans"/>
                <a:sym typeface="Lucida Sans"/>
              </a:rPr>
              <a:t>Comprehend the topic taught in class IX.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</a:pPr>
            <a:r>
              <a:rPr lang="en-US" sz="2200">
                <a:latin typeface="Lucida Sans"/>
                <a:ea typeface="Lucida Sans"/>
                <a:cs typeface="Lucida Sans"/>
                <a:sym typeface="Lucida Sans"/>
              </a:rPr>
              <a:t>Understand the meaning of power sharing.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</a:pPr>
            <a:r>
              <a:rPr lang="en-US" sz="2200">
                <a:latin typeface="Lucida Sans"/>
                <a:ea typeface="Lucida Sans"/>
                <a:cs typeface="Lucida Sans"/>
                <a:sym typeface="Lucida Sans"/>
              </a:rPr>
              <a:t>Analyze the importance of power sharing.</a:t>
            </a:r>
            <a:endParaRPr/>
          </a:p>
          <a:p>
            <a:pPr indent="-274320" lvl="0" marL="274320" rtl="0" algn="l">
              <a:lnSpc>
                <a:spcPct val="150000"/>
              </a:lnSpc>
              <a:spcBef>
                <a:spcPts val="440"/>
              </a:spcBef>
              <a:spcAft>
                <a:spcPts val="0"/>
              </a:spcAft>
              <a:buSzPts val="2090"/>
              <a:buChar char="⚫"/>
            </a:pPr>
            <a:r>
              <a:rPr lang="en-US" sz="2200">
                <a:latin typeface="Lucida Sans"/>
                <a:ea typeface="Lucida Sans"/>
                <a:cs typeface="Lucida Sans"/>
                <a:sym typeface="Lucida Sans"/>
              </a:rPr>
              <a:t>Identify the difference between prudential and moral reasons of power sharing</a:t>
            </a:r>
            <a:endParaRPr/>
          </a:p>
        </p:txBody>
      </p:sp>
      <p:pic>
        <p:nvPicPr>
          <p:cNvPr descr="C:\Users\SULATA\Desktop\download.png" id="103" name="Google Shape;103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086600" y="895350"/>
            <a:ext cx="1676400" cy="1905000"/>
          </a:xfrm>
          <a:prstGeom prst="rect">
            <a:avLst/>
          </a:prstGeom>
          <a:noFill/>
          <a:ln cap="sq" cmpd="sng" w="190500">
            <a:solidFill>
              <a:srgbClr val="C8C6BD"/>
            </a:solidFill>
            <a:prstDash val="solid"/>
            <a:miter lim="800000"/>
            <a:headEnd len="sm" w="sm" type="none"/>
            <a:tailEnd len="sm" w="sm" type="none"/>
          </a:ln>
          <a:effectLst>
            <a:outerShdw blurRad="254000" rotWithShape="0" algn="bl">
              <a:srgbClr val="000000">
                <a:alpha val="42745"/>
              </a:srgbClr>
            </a:outerShdw>
          </a:effec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:\Users\SULATA\Desktop\power-sharing-1-638.jpg" id="108" name="Google Shape;10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81001" y="819151"/>
            <a:ext cx="3047999" cy="22098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  <p:pic>
        <p:nvPicPr>
          <p:cNvPr descr="C:\Users\SULATA\Desktop\download.jpg" id="109" name="Google Shape;10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486400" y="819150"/>
            <a:ext cx="3505200" cy="21336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  <p:pic>
        <p:nvPicPr>
          <p:cNvPr descr="C:\Users\SULATA\Desktop\images.png" id="110" name="Google Shape;110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3505200" y="3028950"/>
            <a:ext cx="1869989" cy="1828800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"/>
          <p:cNvSpPr txBox="1"/>
          <p:nvPr>
            <p:ph type="title"/>
          </p:nvPr>
        </p:nvSpPr>
        <p:spPr>
          <a:xfrm>
            <a:off x="457200" y="133350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ucida Sans"/>
              <a:buNone/>
            </a:pPr>
            <a:r>
              <a:rPr lang="en-US" sz="2800"/>
              <a:t>WHAT IS POWER SHARING?</a:t>
            </a:r>
            <a:endParaRPr/>
          </a:p>
        </p:txBody>
      </p:sp>
      <p:sp>
        <p:nvSpPr>
          <p:cNvPr id="116" name="Google Shape;116;p4"/>
          <p:cNvSpPr txBox="1"/>
          <p:nvPr>
            <p:ph idx="1" type="body"/>
          </p:nvPr>
        </p:nvSpPr>
        <p:spPr>
          <a:xfrm>
            <a:off x="457200" y="1047750"/>
            <a:ext cx="8229600" cy="32918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95000"/>
              <a:buChar char="⚫"/>
            </a:pPr>
            <a:r>
              <a:rPr lang="en-US"/>
              <a:t>Power sharing is a technique to share the power at </a:t>
            </a:r>
            <a:r>
              <a:rPr b="1" lang="en-US"/>
              <a:t>different levels.</a:t>
            </a:r>
            <a:endParaRPr/>
          </a:p>
          <a:p>
            <a:pPr indent="-274320" lvl="0" marL="274320" rtl="0" algn="l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n-US"/>
              <a:t>It is an idea inculcated in democracy so that the power is not concentrated at one hand only and that different forms can keep a check on each other.</a:t>
            </a:r>
            <a:endParaRPr/>
          </a:p>
          <a:p>
            <a:pPr indent="-274320" lvl="0" marL="274320" rtl="0" algn="l">
              <a:spcBef>
                <a:spcPts val="481"/>
              </a:spcBef>
              <a:spcAft>
                <a:spcPts val="0"/>
              </a:spcAft>
              <a:buSzPct val="95000"/>
              <a:buChar char="⚫"/>
            </a:pPr>
            <a:r>
              <a:rPr lang="en-US"/>
              <a:t>India is an example of</a:t>
            </a:r>
            <a:r>
              <a:rPr b="1" lang="en-US"/>
              <a:t> “holding together” </a:t>
            </a:r>
            <a:r>
              <a:rPr lang="en-US"/>
              <a:t>federations, where the power is shared between central government and different constituent states.</a:t>
            </a:r>
            <a:endParaRPr/>
          </a:p>
          <a:p>
            <a:pPr indent="-274320" lvl="0" marL="274320" rtl="0" algn="l">
              <a:spcBef>
                <a:spcPts val="481"/>
              </a:spcBef>
              <a:spcAft>
                <a:spcPts val="0"/>
              </a:spcAft>
              <a:buSzPct val="95000"/>
              <a:buNone/>
            </a:pPr>
            <a:r>
              <a:t/>
            </a:r>
            <a:endParaRPr/>
          </a:p>
        </p:txBody>
      </p:sp>
      <p:sp>
        <p:nvSpPr>
          <p:cNvPr descr="Image result for power sharing" id="117" name="Google Shape;117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sp>
        <p:nvSpPr>
          <p:cNvPr descr="Image result for power sharing" id="118" name="Google Shape;118;p4"/>
          <p:cNvSpPr/>
          <p:nvPr/>
        </p:nvSpPr>
        <p:spPr>
          <a:xfrm>
            <a:off x="155575" y="-144463"/>
            <a:ext cx="304800" cy="30480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Book Antiqua"/>
              <a:ea typeface="Book Antiqua"/>
              <a:cs typeface="Book Antiqua"/>
              <a:sym typeface="Book Antiqua"/>
            </a:endParaRPr>
          </a:p>
        </p:txBody>
      </p:sp>
      <p:pic>
        <p:nvPicPr>
          <p:cNvPr descr="C:\Users\SULATA\Desktop\images.png" id="119" name="Google Shape;119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66375" y="3815025"/>
            <a:ext cx="2819400" cy="1143000"/>
          </a:xfrm>
          <a:prstGeom prst="rect">
            <a:avLst/>
          </a:prstGeom>
          <a:noFill/>
          <a:ln>
            <a:noFill/>
          </a:ln>
          <a:effectLst>
            <a:outerShdw blurRad="292100" rotWithShape="0" algn="tl" dir="2700000" dist="139700">
              <a:srgbClr val="333333">
                <a:alpha val="64705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p5"/>
          <p:cNvSpPr txBox="1"/>
          <p:nvPr>
            <p:ph type="title"/>
          </p:nvPr>
        </p:nvSpPr>
        <p:spPr>
          <a:xfrm>
            <a:off x="304800" y="285750"/>
            <a:ext cx="8458200" cy="137160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ucida Sans"/>
              <a:buNone/>
            </a:pPr>
            <a:r>
              <a:rPr b="1" lang="en-US" sz="2800"/>
              <a:t>WHY POWER SHARING IS DESIRABLE IN DEMOCRACY</a:t>
            </a:r>
            <a:endParaRPr sz="2800"/>
          </a:p>
        </p:txBody>
      </p:sp>
      <p:pic>
        <p:nvPicPr>
          <p:cNvPr descr="C:\Users\SULATA\Desktop\power-sharing-ppt-8-638.jpg" id="125" name="Google Shape;125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371600" y="1809750"/>
            <a:ext cx="6076950" cy="2962275"/>
          </a:xfrm>
          <a:prstGeom prst="roundRect">
            <a:avLst>
              <a:gd fmla="val 8594" name="adj"/>
            </a:avLst>
          </a:prstGeom>
          <a:solidFill>
            <a:srgbClr val="ECECEC"/>
          </a:solidFill>
          <a:ln>
            <a:noFill/>
          </a:ln>
          <a:effectLst>
            <a:reflection blurRad="0" dir="5400000" dist="5000" endA="0" endPos="28000" fadeDir="5400000" kx="0" rotWithShape="0" algn="bl" stA="38000" stPos="0" sy="-100000" ky="0"/>
          </a:effec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 txBox="1"/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ucida Sans"/>
              <a:buNone/>
            </a:pPr>
            <a:r>
              <a:rPr lang="en-US" sz="2800"/>
              <a:t>IMPORTANCE OF POWER SHARING</a:t>
            </a:r>
            <a:endParaRPr/>
          </a:p>
        </p:txBody>
      </p:sp>
      <p:sp>
        <p:nvSpPr>
          <p:cNvPr id="131" name="Google Shape;131;p6"/>
          <p:cNvSpPr txBox="1"/>
          <p:nvPr>
            <p:ph idx="1" type="body"/>
          </p:nvPr>
        </p:nvSpPr>
        <p:spPr>
          <a:xfrm>
            <a:off x="457200" y="1391436"/>
            <a:ext cx="4040188" cy="494514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en-US" u="sng"/>
              <a:t>Prudential reasons</a:t>
            </a:r>
            <a:endParaRPr/>
          </a:p>
        </p:txBody>
      </p:sp>
      <p:sp>
        <p:nvSpPr>
          <p:cNvPr id="132" name="Google Shape;132;p6"/>
          <p:cNvSpPr txBox="1"/>
          <p:nvPr>
            <p:ph idx="3" type="body"/>
          </p:nvPr>
        </p:nvSpPr>
        <p:spPr>
          <a:xfrm>
            <a:off x="457200" y="1885950"/>
            <a:ext cx="4040188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 fontScale="77500" lnSpcReduction="200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(a)</a:t>
            </a:r>
            <a:r>
              <a:rPr lang="en-US"/>
              <a:t> It helps to reduce the possibility of conflict between social groups. Since social conflict often leads to violence and political instability. </a:t>
            </a:r>
            <a:endParaRPr/>
          </a:p>
          <a:p>
            <a:pPr indent="-274320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(b)</a:t>
            </a:r>
            <a:r>
              <a:rPr lang="en-US"/>
              <a:t> It is a good way to ensure the stability of political order. </a:t>
            </a:r>
            <a:endParaRPr/>
          </a:p>
          <a:p>
            <a:pPr indent="-274320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(c)</a:t>
            </a:r>
            <a:r>
              <a:rPr lang="en-US"/>
              <a:t> Imposing the will of majority, community over others may look like an attractive option in the short run, but in the long run it undermines the unity of the nation. </a:t>
            </a:r>
            <a:endParaRPr/>
          </a:p>
          <a:p>
            <a:pPr indent="-171465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t/>
            </a:r>
            <a:endParaRPr/>
          </a:p>
        </p:txBody>
      </p:sp>
      <p:sp>
        <p:nvSpPr>
          <p:cNvPr id="133" name="Google Shape;133;p6"/>
          <p:cNvSpPr txBox="1"/>
          <p:nvPr>
            <p:ph idx="2" type="body"/>
          </p:nvPr>
        </p:nvSpPr>
        <p:spPr>
          <a:xfrm>
            <a:off x="4645026" y="1394818"/>
            <a:ext cx="4041775" cy="491132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45700" spcFirstLastPara="1" rIns="45700" wrap="square" tIns="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2280"/>
              <a:buNone/>
            </a:pPr>
            <a:r>
              <a:rPr lang="en-US" u="sng"/>
              <a:t>Moral reasons</a:t>
            </a:r>
            <a:endParaRPr/>
          </a:p>
        </p:txBody>
      </p:sp>
      <p:sp>
        <p:nvSpPr>
          <p:cNvPr id="134" name="Google Shape;134;p6"/>
          <p:cNvSpPr txBox="1"/>
          <p:nvPr>
            <p:ph idx="4" type="body"/>
          </p:nvPr>
        </p:nvSpPr>
        <p:spPr>
          <a:xfrm>
            <a:off x="4645026" y="1885950"/>
            <a:ext cx="4041775" cy="28842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0">
            <a:normAutofit fontScale="77500" lnSpcReduction="20000"/>
          </a:bodyPr>
          <a:lstStyle/>
          <a:p>
            <a:pPr indent="-274320" lvl="0" marL="274320" rtl="0" algn="l">
              <a:spcBef>
                <a:spcPts val="0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(a) </a:t>
            </a:r>
            <a:r>
              <a:rPr lang="en-US"/>
              <a:t>Power sharing is the very spirit of democracy. A democratic rule involves sharing power with those affected by its exercise and who have to live with its effect. </a:t>
            </a:r>
            <a:endParaRPr/>
          </a:p>
          <a:p>
            <a:pPr indent="-274320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(b)</a:t>
            </a:r>
            <a:r>
              <a:rPr lang="en-US"/>
              <a:t> People have a right to be consulted on how they are to be governed. </a:t>
            </a:r>
            <a:endParaRPr/>
          </a:p>
          <a:p>
            <a:pPr indent="-274320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rPr b="1" lang="en-US"/>
              <a:t>(c)</a:t>
            </a:r>
            <a:r>
              <a:rPr lang="en-US"/>
              <a:t> A legitimate government is one where citizens through participation, acquire a stake in the system.</a:t>
            </a:r>
            <a:endParaRPr/>
          </a:p>
          <a:p>
            <a:pPr indent="-171465" lvl="0" marL="274320" rtl="0" algn="l">
              <a:spcBef>
                <a:spcPts val="341"/>
              </a:spcBef>
              <a:spcAft>
                <a:spcPts val="0"/>
              </a:spcAft>
              <a:buSzPct val="950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7"/>
          <p:cNvSpPr txBox="1"/>
          <p:nvPr>
            <p:ph type="title"/>
          </p:nvPr>
        </p:nvSpPr>
        <p:spPr>
          <a:xfrm>
            <a:off x="428170" y="1351642"/>
            <a:ext cx="2556329" cy="89042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45700" spcFirstLastPara="1" rIns="4570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Lucida Sans"/>
              <a:buNone/>
            </a:pPr>
            <a:r>
              <a:rPr lang="en-US" sz="2800"/>
              <a:t>VIDEO ON IMPORTANCE OF POWER SHARING</a:t>
            </a:r>
            <a:endParaRPr sz="2800"/>
          </a:p>
        </p:txBody>
      </p:sp>
      <p:sp>
        <p:nvSpPr>
          <p:cNvPr id="140" name="Google Shape;140;p7"/>
          <p:cNvSpPr txBox="1"/>
          <p:nvPr>
            <p:ph idx="1" type="body"/>
          </p:nvPr>
        </p:nvSpPr>
        <p:spPr>
          <a:xfrm>
            <a:off x="428171" y="2484477"/>
            <a:ext cx="2209800" cy="163449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64000" spcFirstLastPara="1" rIns="45700" wrap="square" tIns="45700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SzPts val="1235"/>
              <a:buNone/>
            </a:pPr>
            <a:r>
              <a:rPr b="1" lang="en-US">
                <a:solidFill>
                  <a:srgbClr val="FF0000"/>
                </a:solidFill>
              </a:rPr>
              <a:t>https://youtu.be/ZnjJpa1LBOY</a:t>
            </a:r>
            <a:endParaRPr/>
          </a:p>
        </p:txBody>
      </p:sp>
      <p:pic>
        <p:nvPicPr>
          <p:cNvPr id="141" name="Google Shape;141;p7"/>
          <p:cNvPicPr preferRelativeResize="0"/>
          <p:nvPr>
            <p:ph idx="2" type="pic"/>
          </p:nvPr>
        </p:nvPicPr>
        <p:blipFill rotWithShape="1">
          <a:blip r:embed="rId3">
            <a:alphaModFix/>
          </a:blip>
          <a:srcRect b="0" l="3005" r="3004" t="0"/>
          <a:stretch/>
        </p:blipFill>
        <p:spPr>
          <a:xfrm rot="420000">
            <a:off x="3485793" y="899638"/>
            <a:ext cx="4617720" cy="2948940"/>
          </a:xfrm>
          <a:prstGeom prst="rect">
            <a:avLst/>
          </a:prstGeom>
          <a:solidFill>
            <a:schemeClr val="lt2"/>
          </a:solidFill>
          <a:ln cap="rnd" cmpd="sng" w="9525">
            <a:solidFill>
              <a:srgbClr val="C0C0C0"/>
            </a:solidFill>
            <a:prstDash val="solid"/>
            <a:round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8"/>
          <p:cNvSpPr txBox="1"/>
          <p:nvPr>
            <p:ph type="title"/>
          </p:nvPr>
        </p:nvSpPr>
        <p:spPr>
          <a:xfrm>
            <a:off x="1226007" y="1630832"/>
            <a:ext cx="7052945" cy="1428115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1041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-US" sz="4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>
              <a:latin typeface="Arial"/>
              <a:ea typeface="Arial"/>
              <a:cs typeface="Arial"/>
              <a:sym typeface="Arial"/>
            </a:endParaRPr>
          </a:p>
          <a:p>
            <a:pPr indent="0" lvl="0" marL="0" rtl="0" algn="ctr">
              <a:lnSpc>
                <a:spcPct val="100000"/>
              </a:lnSpc>
              <a:spcBef>
                <a:spcPts val="725"/>
              </a:spcBef>
              <a:spcAft>
                <a:spcPts val="0"/>
              </a:spcAft>
              <a:buClr>
                <a:schemeClr val="dk2"/>
              </a:buClr>
              <a:buSzPts val="4000"/>
              <a:buFont typeface="Arial"/>
              <a:buNone/>
            </a:pPr>
            <a:r>
              <a:rPr lang="en-US" sz="4000"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Flow">
  <a:themeElements>
    <a:clrScheme name="Flow">
      <a:dk1>
        <a:srgbClr val="000000"/>
      </a:dk1>
      <a:lt1>
        <a:srgbClr val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2021-02-20T07:26:30Z</dcterms:created>
  <dc:creator>Sujata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2020-07-29T00:00:00Z</vt:filetime>
  </property>
  <property fmtid="{D5CDD505-2E9C-101B-9397-08002B2CF9AE}" pid="3" name="Creator">
    <vt:lpwstr>Microsoft® PowerPoint® for Microsoft 365</vt:lpwstr>
  </property>
  <property fmtid="{D5CDD505-2E9C-101B-9397-08002B2CF9AE}" pid="4" name="LastSaved">
    <vt:filetime>2021-02-20T00:00:00Z</vt:filetime>
  </property>
</Properties>
</file>