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B1ED7-3A4B-47A1-82C9-F66749B79E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C2ED5-122E-4AB7-B2FE-01C08CE91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4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B1E6-80F9-48AA-AE14-E7C4D3F77688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23C1-42BC-41F7-95AA-9EB94FF562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578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B1E6-80F9-48AA-AE14-E7C4D3F77688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23C1-42BC-41F7-95AA-9EB94FF562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785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B1E6-80F9-48AA-AE14-E7C4D3F77688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23C1-42BC-41F7-95AA-9EB94FF562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349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B1E6-80F9-48AA-AE14-E7C4D3F77688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23C1-42BC-41F7-95AA-9EB94FF562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951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B1E6-80F9-48AA-AE14-E7C4D3F77688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23C1-42BC-41F7-95AA-9EB94FF562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417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B1E6-80F9-48AA-AE14-E7C4D3F77688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23C1-42BC-41F7-95AA-9EB94FF562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785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B1E6-80F9-48AA-AE14-E7C4D3F77688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23C1-42BC-41F7-95AA-9EB94FF562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430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B1E6-80F9-48AA-AE14-E7C4D3F77688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23C1-42BC-41F7-95AA-9EB94FF562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445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B1E6-80F9-48AA-AE14-E7C4D3F77688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23C1-42BC-41F7-95AA-9EB94FF562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591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B1E6-80F9-48AA-AE14-E7C4D3F77688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23C1-42BC-41F7-95AA-9EB94FF562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99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B1E6-80F9-48AA-AE14-E7C4D3F77688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23C1-42BC-41F7-95AA-9EB94FF562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93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3B1E6-80F9-48AA-AE14-E7C4D3F77688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823C1-42BC-41F7-95AA-9EB94FF562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519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tural Vegetables by Petter Pentilä | Motion design animation, Motion  graphics inspiration, Vegetable illustration">
            <a:extLst>
              <a:ext uri="{FF2B5EF4-FFF2-40B4-BE49-F238E27FC236}">
                <a16:creationId xmlns:a16="http://schemas.microsoft.com/office/drawing/2014/main" id="{0F78D4CC-DC19-4D0B-9172-13B1120EA4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0" y="571500"/>
            <a:ext cx="1131735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8D986D-E36C-434C-8535-3C43BC647D93}"/>
              </a:ext>
            </a:extLst>
          </p:cNvPr>
          <p:cNvSpPr txBox="1"/>
          <p:nvPr/>
        </p:nvSpPr>
        <p:spPr>
          <a:xfrm>
            <a:off x="3462290" y="701335"/>
            <a:ext cx="6596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LES LEGUMES</a:t>
            </a:r>
          </a:p>
        </p:txBody>
      </p:sp>
    </p:spTree>
    <p:extLst>
      <p:ext uri="{BB962C8B-B14F-4D97-AF65-F5344CB8AC3E}">
        <p14:creationId xmlns:p14="http://schemas.microsoft.com/office/powerpoint/2010/main" val="38929924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ppHarvest GIF - Find &amp;amp; Share on GIPHY">
            <a:extLst>
              <a:ext uri="{FF2B5EF4-FFF2-40B4-BE49-F238E27FC236}">
                <a16:creationId xmlns:a16="http://schemas.microsoft.com/office/drawing/2014/main" id="{4F793EB6-6EAF-40ED-B39A-CE136BC09B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92" y="42241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archy in a Jar">
            <a:extLst>
              <a:ext uri="{FF2B5EF4-FFF2-40B4-BE49-F238E27FC236}">
                <a16:creationId xmlns:a16="http://schemas.microsoft.com/office/drawing/2014/main" id="{51A1E329-76DE-4A84-8A3A-C797CFC445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92" y="3347832"/>
            <a:ext cx="2133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n by Mark Andrews on Farmer market in 2021 | Increase height, Exercise,  Workout food">
            <a:extLst>
              <a:ext uri="{FF2B5EF4-FFF2-40B4-BE49-F238E27FC236}">
                <a16:creationId xmlns:a16="http://schemas.microsoft.com/office/drawing/2014/main" id="{89074513-A530-4C65-B328-6F18EAA911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221" y="754753"/>
            <a:ext cx="1693745" cy="200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NIMATED GIF SERIES – Loulou and Tummie">
            <a:extLst>
              <a:ext uri="{FF2B5EF4-FFF2-40B4-BE49-F238E27FC236}">
                <a16:creationId xmlns:a16="http://schemas.microsoft.com/office/drawing/2014/main" id="{CF06C200-85D4-49A8-84CF-F50FB7E217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221" y="3731312"/>
            <a:ext cx="2133601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d Onion Sticker by Java Doodles for iOS &amp;amp; Android | GIPHY">
            <a:extLst>
              <a:ext uri="{FF2B5EF4-FFF2-40B4-BE49-F238E27FC236}">
                <a16:creationId xmlns:a16="http://schemas.microsoft.com/office/drawing/2014/main" id="{9E25A12E-4E69-4821-B9F8-FE3C6CD08D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33" y="2327412"/>
            <a:ext cx="1961579" cy="22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22CB6B-D7AA-40C8-9603-13F9617A6C23}"/>
              </a:ext>
            </a:extLst>
          </p:cNvPr>
          <p:cNvSpPr txBox="1"/>
          <p:nvPr/>
        </p:nvSpPr>
        <p:spPr>
          <a:xfrm>
            <a:off x="956457" y="2142746"/>
            <a:ext cx="1602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TOMATE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41D73B-D149-4043-8E46-EBFAD2482EF9}"/>
              </a:ext>
            </a:extLst>
          </p:cNvPr>
          <p:cNvSpPr txBox="1"/>
          <p:nvPr/>
        </p:nvSpPr>
        <p:spPr>
          <a:xfrm>
            <a:off x="4758967" y="4705165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OIGNON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B484B-5E26-4F18-BF26-C5DB5E747FD6}"/>
              </a:ext>
            </a:extLst>
          </p:cNvPr>
          <p:cNvSpPr txBox="1"/>
          <p:nvPr/>
        </p:nvSpPr>
        <p:spPr>
          <a:xfrm>
            <a:off x="1029178" y="5879442"/>
            <a:ext cx="171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PIMENT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1D5D88-886C-4B4B-988D-B55790B9D075}"/>
              </a:ext>
            </a:extLst>
          </p:cNvPr>
          <p:cNvSpPr txBox="1"/>
          <p:nvPr/>
        </p:nvSpPr>
        <p:spPr>
          <a:xfrm>
            <a:off x="8552842" y="5948376"/>
            <a:ext cx="2073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BETTERAVE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1C852-FA32-4976-B6E1-ADD190C54200}"/>
              </a:ext>
            </a:extLst>
          </p:cNvPr>
          <p:cNvSpPr txBox="1"/>
          <p:nvPr/>
        </p:nvSpPr>
        <p:spPr>
          <a:xfrm>
            <a:off x="7821613" y="2978500"/>
            <a:ext cx="196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NAVET</a:t>
            </a:r>
          </a:p>
        </p:txBody>
      </p:sp>
    </p:spTree>
    <p:extLst>
      <p:ext uri="{BB962C8B-B14F-4D97-AF65-F5344CB8AC3E}">
        <p14:creationId xmlns:p14="http://schemas.microsoft.com/office/powerpoint/2010/main" val="135953955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Ginger Cartoon GIFs - Get the best GIF on GIPHY">
            <a:extLst>
              <a:ext uri="{FF2B5EF4-FFF2-40B4-BE49-F238E27FC236}">
                <a16:creationId xmlns:a16="http://schemas.microsoft.com/office/drawing/2014/main" id="{62AD0227-7784-49DD-A96F-833F7CC333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251" y="2676939"/>
            <a:ext cx="1905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ree Garlic Breath Cliparts, Download Free Garlic Breath Cliparts png  images, Free ClipArts on Clipart Library">
            <a:extLst>
              <a:ext uri="{FF2B5EF4-FFF2-40B4-BE49-F238E27FC236}">
                <a16:creationId xmlns:a16="http://schemas.microsoft.com/office/drawing/2014/main" id="{3D385535-5849-4938-8561-27D3DA63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80" y="3829878"/>
            <a:ext cx="1791146" cy="180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ushroom GIFs - Get the best GIF on GIPHY">
            <a:extLst>
              <a:ext uri="{FF2B5EF4-FFF2-40B4-BE49-F238E27FC236}">
                <a16:creationId xmlns:a16="http://schemas.microsoft.com/office/drawing/2014/main" id="{D81EA8EC-90DC-491B-B49D-B2ECCF942F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330" y="575018"/>
            <a:ext cx="2260947" cy="226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adish gif on Make a GIF">
            <a:extLst>
              <a:ext uri="{FF2B5EF4-FFF2-40B4-BE49-F238E27FC236}">
                <a16:creationId xmlns:a16="http://schemas.microsoft.com/office/drawing/2014/main" id="{953C3868-310A-4568-B9A6-69F3FC5493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677" y="3877917"/>
            <a:ext cx="162258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artoon cauliflower clipart - Clip Art Library">
            <a:extLst>
              <a:ext uri="{FF2B5EF4-FFF2-40B4-BE49-F238E27FC236}">
                <a16:creationId xmlns:a16="http://schemas.microsoft.com/office/drawing/2014/main" id="{6280577C-9109-478C-B919-A6D660B01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6" y="57501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8CD5E6-7FC4-458F-942C-D44C03A21360}"/>
              </a:ext>
            </a:extLst>
          </p:cNvPr>
          <p:cNvSpPr txBox="1"/>
          <p:nvPr/>
        </p:nvSpPr>
        <p:spPr>
          <a:xfrm>
            <a:off x="1263723" y="2651299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CHOUFLEUR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B809DA-8A55-4576-A02F-5B6DD1BB01C5}"/>
              </a:ext>
            </a:extLst>
          </p:cNvPr>
          <p:cNvSpPr txBox="1"/>
          <p:nvPr/>
        </p:nvSpPr>
        <p:spPr>
          <a:xfrm>
            <a:off x="727969" y="596579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88085-ED76-4D7A-B686-385C26F1970A}"/>
              </a:ext>
            </a:extLst>
          </p:cNvPr>
          <p:cNvSpPr txBox="1"/>
          <p:nvPr/>
        </p:nvSpPr>
        <p:spPr>
          <a:xfrm>
            <a:off x="5202314" y="4980373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GINGEMBRE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FE9AE-5992-450A-AA90-A425043A6AA5}"/>
              </a:ext>
            </a:extLst>
          </p:cNvPr>
          <p:cNvSpPr txBox="1"/>
          <p:nvPr/>
        </p:nvSpPr>
        <p:spPr>
          <a:xfrm>
            <a:off x="8451542" y="3020631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CHAMPIGNON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EA6098-4963-4234-B27B-8795F4833C09}"/>
              </a:ext>
            </a:extLst>
          </p:cNvPr>
          <p:cNvSpPr txBox="1"/>
          <p:nvPr/>
        </p:nvSpPr>
        <p:spPr>
          <a:xfrm>
            <a:off x="9116999" y="596579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RADIS</a:t>
            </a:r>
          </a:p>
        </p:txBody>
      </p:sp>
    </p:spTree>
    <p:extLst>
      <p:ext uri="{BB962C8B-B14F-4D97-AF65-F5344CB8AC3E}">
        <p14:creationId xmlns:p14="http://schemas.microsoft.com/office/powerpoint/2010/main" val="183921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rrot Animation🥕 by Jiwon Bae on Dribbble">
            <a:extLst>
              <a:ext uri="{FF2B5EF4-FFF2-40B4-BE49-F238E27FC236}">
                <a16:creationId xmlns:a16="http://schemas.microsoft.com/office/drawing/2014/main" id="{0E5AD2FD-7A34-40A2-B8D5-3DB43D1F33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452" y="3865286"/>
            <a:ext cx="1981199" cy="203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ree Pumpkin Gif Transparent, Download Free Pumpkin Gif Transparent png  images, Free ClipArts on Clipart Library">
            <a:extLst>
              <a:ext uri="{FF2B5EF4-FFF2-40B4-BE49-F238E27FC236}">
                <a16:creationId xmlns:a16="http://schemas.microsoft.com/office/drawing/2014/main" id="{FD2F766B-2B68-4564-A787-99A4CF7A16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19" y="600520"/>
            <a:ext cx="1958422" cy="195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op 30 Eggplant Plant GIFs | Find the best GIF on Gfycat">
            <a:extLst>
              <a:ext uri="{FF2B5EF4-FFF2-40B4-BE49-F238E27FC236}">
                <a16:creationId xmlns:a16="http://schemas.microsoft.com/office/drawing/2014/main" id="{95571E2C-0A30-43B3-B52F-C568B7DB84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68" y="2558942"/>
            <a:ext cx="2491957" cy="203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 searched Potato Gif.... have some Potato Gif. - Album on Imgur | Potatoes,  Gif, Branding design">
            <a:extLst>
              <a:ext uri="{FF2B5EF4-FFF2-40B4-BE49-F238E27FC236}">
                <a16:creationId xmlns:a16="http://schemas.microsoft.com/office/drawing/2014/main" id="{22234866-972C-4849-BF65-B115EB8F8A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452" y="417648"/>
            <a:ext cx="1720920" cy="19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emon GIFs - Get the best GIF on GIPHY">
            <a:extLst>
              <a:ext uri="{FF2B5EF4-FFF2-40B4-BE49-F238E27FC236}">
                <a16:creationId xmlns:a16="http://schemas.microsoft.com/office/drawing/2014/main" id="{ADBB41E9-325C-419D-B218-24E82D4DAB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41" y="4063586"/>
            <a:ext cx="2080400" cy="164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C68AA9-3815-4D14-8A40-8FCCEF20A608}"/>
              </a:ext>
            </a:extLst>
          </p:cNvPr>
          <p:cNvSpPr txBox="1"/>
          <p:nvPr/>
        </p:nvSpPr>
        <p:spPr>
          <a:xfrm>
            <a:off x="1482571" y="2558942"/>
            <a:ext cx="106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POIVRON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9FE89-EC8C-4D4D-89B5-5E6E8B81C782}"/>
              </a:ext>
            </a:extLst>
          </p:cNvPr>
          <p:cNvSpPr txBox="1"/>
          <p:nvPr/>
        </p:nvSpPr>
        <p:spPr>
          <a:xfrm>
            <a:off x="1264619" y="6116715"/>
            <a:ext cx="90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98DEA0-710E-4C83-B044-0CF969048FD4}"/>
              </a:ext>
            </a:extLst>
          </p:cNvPr>
          <p:cNvSpPr txBox="1"/>
          <p:nvPr/>
        </p:nvSpPr>
        <p:spPr>
          <a:xfrm>
            <a:off x="5192963" y="4980372"/>
            <a:ext cx="1286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AUBERGINE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721E3-29D5-4F7C-8C8E-B751299CE124}"/>
              </a:ext>
            </a:extLst>
          </p:cNvPr>
          <p:cNvSpPr txBox="1"/>
          <p:nvPr/>
        </p:nvSpPr>
        <p:spPr>
          <a:xfrm>
            <a:off x="8478175" y="2623382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POMME DE TERRE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6FEB2-8547-4E6E-B7BC-72E4E0D786AD}"/>
              </a:ext>
            </a:extLst>
          </p:cNvPr>
          <p:cNvSpPr txBox="1"/>
          <p:nvPr/>
        </p:nvSpPr>
        <p:spPr>
          <a:xfrm>
            <a:off x="9188024" y="5967560"/>
            <a:ext cx="104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CAROTTE</a:t>
            </a:r>
          </a:p>
        </p:txBody>
      </p:sp>
    </p:spTree>
    <p:extLst>
      <p:ext uri="{BB962C8B-B14F-4D97-AF65-F5344CB8AC3E}">
        <p14:creationId xmlns:p14="http://schemas.microsoft.com/office/powerpoint/2010/main" val="324265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eggies GIFs | Tenor">
            <a:extLst>
              <a:ext uri="{FF2B5EF4-FFF2-40B4-BE49-F238E27FC236}">
                <a16:creationId xmlns:a16="http://schemas.microsoft.com/office/drawing/2014/main" id="{9C70AD26-56AA-4854-AEC4-B49BAB5CD2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16" y="594239"/>
            <a:ext cx="157783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reen Bell Pepper Food Sticker by FarmBot for iOS &amp;amp; Android | GIPHY">
            <a:extLst>
              <a:ext uri="{FF2B5EF4-FFF2-40B4-BE49-F238E27FC236}">
                <a16:creationId xmlns:a16="http://schemas.microsoft.com/office/drawing/2014/main" id="{970A68DE-1FFF-4396-8496-CD545DE673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96" y="59423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kra (Ladies Finger/Bhindi Seeds) - Sneha - Bharti Seeds Private Limited,  Hyderabad | ID: 3952331691">
            <a:extLst>
              <a:ext uri="{FF2B5EF4-FFF2-40B4-BE49-F238E27FC236}">
                <a16:creationId xmlns:a16="http://schemas.microsoft.com/office/drawing/2014/main" id="{F448A6D0-7F7E-4E1F-B6DB-863A0F946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783" y="1796498"/>
            <a:ext cx="2057400" cy="19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53 White Cabbage Leaf Illustrations &amp;amp; Clip Art - iStock">
            <a:extLst>
              <a:ext uri="{FF2B5EF4-FFF2-40B4-BE49-F238E27FC236}">
                <a16:creationId xmlns:a16="http://schemas.microsoft.com/office/drawing/2014/main" id="{627BEB12-685A-44A2-A8BF-18139A027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0" y="3644762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UCUMBERS, GHERKINS &amp;amp; ZUCCHINI animated gifs">
            <a:extLst>
              <a:ext uri="{FF2B5EF4-FFF2-40B4-BE49-F238E27FC236}">
                <a16:creationId xmlns:a16="http://schemas.microsoft.com/office/drawing/2014/main" id="{509B3E0D-75A3-4CDD-9348-64FED08854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16" y="3723860"/>
            <a:ext cx="1927362" cy="209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0E24D6-5FB6-41F0-947D-B4702230E8AF}"/>
              </a:ext>
            </a:extLst>
          </p:cNvPr>
          <p:cNvSpPr txBox="1"/>
          <p:nvPr/>
        </p:nvSpPr>
        <p:spPr>
          <a:xfrm>
            <a:off x="1047565" y="2840854"/>
            <a:ext cx="104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POTIRON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E51A61-E903-4E44-849D-090FD65F72E5}"/>
              </a:ext>
            </a:extLst>
          </p:cNvPr>
          <p:cNvSpPr txBox="1"/>
          <p:nvPr/>
        </p:nvSpPr>
        <p:spPr>
          <a:xfrm>
            <a:off x="967666" y="5814392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AB6C2-2577-4461-884F-C8CA2FEC92F9}"/>
              </a:ext>
            </a:extLst>
          </p:cNvPr>
          <p:cNvSpPr txBox="1"/>
          <p:nvPr/>
        </p:nvSpPr>
        <p:spPr>
          <a:xfrm>
            <a:off x="5131293" y="4341181"/>
            <a:ext cx="1984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DOIGTS DE FEMME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A2C41-2086-49DC-98D2-FD12CE08A2DF}"/>
              </a:ext>
            </a:extLst>
          </p:cNvPr>
          <p:cNvSpPr txBox="1"/>
          <p:nvPr/>
        </p:nvSpPr>
        <p:spPr>
          <a:xfrm>
            <a:off x="9064101" y="2965142"/>
            <a:ext cx="10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BROCOLI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CF21E2-D8DA-4147-8E04-20A589D9EF6C}"/>
              </a:ext>
            </a:extLst>
          </p:cNvPr>
          <p:cNvSpPr txBox="1"/>
          <p:nvPr/>
        </p:nvSpPr>
        <p:spPr>
          <a:xfrm>
            <a:off x="9215021" y="6081204"/>
            <a:ext cx="1440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CONCOMBRE</a:t>
            </a:r>
          </a:p>
        </p:txBody>
      </p:sp>
    </p:spTree>
    <p:extLst>
      <p:ext uri="{BB962C8B-B14F-4D97-AF65-F5344CB8AC3E}">
        <p14:creationId xmlns:p14="http://schemas.microsoft.com/office/powerpoint/2010/main" val="392789671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spinach Royalty Free Vector Image - VectorStock">
            <a:extLst>
              <a:ext uri="{FF2B5EF4-FFF2-40B4-BE49-F238E27FC236}">
                <a16:creationId xmlns:a16="http://schemas.microsoft.com/office/drawing/2014/main" id="{12E873BE-F47F-4BC7-99CC-AE03C248F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8"/>
          <a:stretch/>
        </p:blipFill>
        <p:spPr bwMode="auto">
          <a:xfrm>
            <a:off x="894194" y="344556"/>
            <a:ext cx="2135032" cy="20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ike two peas in a pod by Itay Alon on Dribbble">
            <a:extLst>
              <a:ext uri="{FF2B5EF4-FFF2-40B4-BE49-F238E27FC236}">
                <a16:creationId xmlns:a16="http://schemas.microsoft.com/office/drawing/2014/main" id="{28DF5774-A72A-4DBF-8346-0B46F9BE91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65" y="2438399"/>
            <a:ext cx="2840383" cy="20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230 Long String Beans Stock Photos, Pictures &amp;amp; Royalty-Free Images - iStock">
            <a:extLst>
              <a:ext uri="{FF2B5EF4-FFF2-40B4-BE49-F238E27FC236}">
                <a16:creationId xmlns:a16="http://schemas.microsoft.com/office/drawing/2014/main" id="{4C4CAED8-96A4-4077-8CD4-9CCDAAFB5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148" y="155713"/>
            <a:ext cx="2662858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ottle Gourd Vector Images, Stock Photos &amp; Vectors | Shutterstock">
            <a:extLst>
              <a:ext uri="{FF2B5EF4-FFF2-40B4-BE49-F238E27FC236}">
                <a16:creationId xmlns:a16="http://schemas.microsoft.com/office/drawing/2014/main" id="{0C157808-E85E-40C0-92D5-FE1B43503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9"/>
          <a:stretch/>
        </p:blipFill>
        <p:spPr bwMode="auto">
          <a:xfrm>
            <a:off x="787573" y="3713122"/>
            <a:ext cx="2642203" cy="211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Okay bitter melon gourd on shape cartoon Vector Image">
            <a:extLst>
              <a:ext uri="{FF2B5EF4-FFF2-40B4-BE49-F238E27FC236}">
                <a16:creationId xmlns:a16="http://schemas.microsoft.com/office/drawing/2014/main" id="{1512D4BB-5F3D-4669-ADF8-1ABE87893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5" r="12812" b="11498"/>
          <a:stretch/>
        </p:blipFill>
        <p:spPr bwMode="auto">
          <a:xfrm>
            <a:off x="8762226" y="3713122"/>
            <a:ext cx="1883689" cy="19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C0E290-4579-409A-85E4-C6198192FDBF}"/>
              </a:ext>
            </a:extLst>
          </p:cNvPr>
          <p:cNvSpPr txBox="1"/>
          <p:nvPr/>
        </p:nvSpPr>
        <p:spPr>
          <a:xfrm>
            <a:off x="8336132" y="6072326"/>
            <a:ext cx="171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COURGE AMERE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65ADE-C282-4D06-B737-C2EEA03CF997}"/>
              </a:ext>
            </a:extLst>
          </p:cNvPr>
          <p:cNvSpPr txBox="1"/>
          <p:nvPr/>
        </p:nvSpPr>
        <p:spPr>
          <a:xfrm>
            <a:off x="958788" y="6072326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BOUTEILLE AMERE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CC710-8DC1-4EC3-97FC-0E4780C4F61B}"/>
              </a:ext>
            </a:extLst>
          </p:cNvPr>
          <p:cNvSpPr txBox="1"/>
          <p:nvPr/>
        </p:nvSpPr>
        <p:spPr>
          <a:xfrm>
            <a:off x="5255581" y="4492485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PETITE POIS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D9F9BC-6FB3-4FED-8B2A-E9C8544F7DEE}"/>
              </a:ext>
            </a:extLst>
          </p:cNvPr>
          <p:cNvSpPr txBox="1"/>
          <p:nvPr/>
        </p:nvSpPr>
        <p:spPr>
          <a:xfrm>
            <a:off x="1269507" y="2734322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EPINARDS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81043E-05BF-4068-9486-399D36BA2F3D}"/>
              </a:ext>
            </a:extLst>
          </p:cNvPr>
          <p:cNvSpPr txBox="1"/>
          <p:nvPr/>
        </p:nvSpPr>
        <p:spPr>
          <a:xfrm>
            <a:off x="8682361" y="2547891"/>
            <a:ext cx="1555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HARICOT VERT</a:t>
            </a:r>
          </a:p>
        </p:txBody>
      </p:sp>
    </p:spTree>
    <p:extLst>
      <p:ext uri="{BB962C8B-B14F-4D97-AF65-F5344CB8AC3E}">
        <p14:creationId xmlns:p14="http://schemas.microsoft.com/office/powerpoint/2010/main" val="1420168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144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35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samrat</dc:creator>
  <cp:lastModifiedBy>Sandhi</cp:lastModifiedBy>
  <cp:revision>7</cp:revision>
  <dcterms:created xsi:type="dcterms:W3CDTF">2021-11-06T06:23:06Z</dcterms:created>
  <dcterms:modified xsi:type="dcterms:W3CDTF">2021-11-15T10:53:28Z</dcterms:modified>
</cp:coreProperties>
</file>