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69" r:id="rId4"/>
    <p:sldId id="258" r:id="rId5"/>
    <p:sldId id="265" r:id="rId6"/>
    <p:sldId id="270" r:id="rId7"/>
    <p:sldId id="263" r:id="rId8"/>
    <p:sldId id="261" r:id="rId9"/>
    <p:sldId id="25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77" autoAdjust="0"/>
    <p:restoredTop sz="95256" autoAdjust="0"/>
  </p:normalViewPr>
  <p:slideViewPr>
    <p:cSldViewPr snapToGrid="0">
      <p:cViewPr varScale="1">
        <p:scale>
          <a:sx n="109" d="100"/>
          <a:sy n="109" d="100"/>
        </p:scale>
        <p:origin x="466" y="7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90500" y="849706"/>
            <a:ext cx="8763000" cy="688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577594" y="1527876"/>
            <a:ext cx="6292930" cy="2501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or-IN" b="1" dirty="0"/>
              <a:t>  </a:t>
            </a:r>
            <a:endParaRPr lang="en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SESSION :</a:t>
            </a:r>
            <a:r>
              <a:rPr lang="or-IN" b="1" dirty="0"/>
              <a:t> </a:t>
            </a:r>
            <a:r>
              <a:rPr lang="or-IN" sz="1800" b="1" dirty="0"/>
              <a:t>1</a:t>
            </a:r>
            <a:r>
              <a:rPr lang="en-US" sz="1800" b="1" dirty="0"/>
              <a:t>3 </a:t>
            </a:r>
            <a:r>
              <a:rPr lang="or-IN" sz="2000" b="1" dirty="0"/>
              <a:t> </a:t>
            </a:r>
            <a:endParaRPr lang="en-US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b="1" dirty="0"/>
              <a:t>CLASS :</a:t>
            </a:r>
            <a:r>
              <a:rPr lang="or-IN" b="1" dirty="0"/>
              <a:t> </a:t>
            </a:r>
            <a:r>
              <a:rPr lang="or-IN" sz="2000" b="1" dirty="0"/>
              <a:t>v </a:t>
            </a:r>
            <a:r>
              <a:rPr lang="or-IN" b="1" dirty="0"/>
              <a:t> </a:t>
            </a:r>
            <a:endParaRPr lang="en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or-IN" sz="2000" b="1" dirty="0"/>
              <a:t>ଓଡ଼ିଆ</a:t>
            </a:r>
            <a:endParaRPr sz="20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</a:t>
            </a:r>
            <a:r>
              <a:rPr lang="en-US" b="1" dirty="0"/>
              <a:t>0</a:t>
            </a:r>
            <a:r>
              <a:rPr lang="or-IN" b="1" dirty="0"/>
              <a:t>7 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</a:t>
            </a:r>
            <a:r>
              <a:rPr lang="or-IN" b="1" dirty="0"/>
              <a:t>: </a:t>
            </a:r>
            <a:r>
              <a:rPr lang="or-IN" sz="2000" b="1" dirty="0"/>
              <a:t>ଦୁଃଖୀଧନ ନୀଳମଣିରେ    </a:t>
            </a:r>
            <a:endParaRPr lang="en" sz="20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SUBTOPIC :</a:t>
            </a:r>
            <a:r>
              <a:rPr lang="or-IN" sz="2000" b="1" dirty="0"/>
              <a:t> ଶ୍ରେଣୀ ପରୀକ୍ଷା    </a:t>
            </a:r>
            <a:endParaRPr sz="2000" b="1" dirty="0"/>
          </a:p>
        </p:txBody>
      </p:sp>
      <p:pic>
        <p:nvPicPr>
          <p:cNvPr id="6" name="Google Shape;70;p15">
            <a:extLst>
              <a:ext uri="{FF2B5EF4-FFF2-40B4-BE49-F238E27FC236}">
                <a16:creationId xmlns:a16="http://schemas.microsoft.com/office/drawing/2014/main" id="{613E7E95-CFDA-4C27-B0E3-1CDE27409A6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94993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OBJECTIVE</a:t>
            </a: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8A0969-EFEB-4FA2-BA58-115B0B8AC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525" y="1065950"/>
            <a:ext cx="8520600" cy="2052600"/>
          </a:xfrm>
        </p:spPr>
        <p:txBody>
          <a:bodyPr/>
          <a:lstStyle/>
          <a:p>
            <a:r>
              <a:rPr lang="or-IN" sz="2400" dirty="0"/>
              <a:t> </a:t>
            </a:r>
            <a:r>
              <a:rPr lang="or-IN" dirty="0"/>
              <a:t>  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0D1710-71CD-49C6-BB68-3991689E09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1700" y="1616605"/>
            <a:ext cx="8565425" cy="872079"/>
          </a:xfrm>
        </p:spPr>
        <p:txBody>
          <a:bodyPr/>
          <a:lstStyle/>
          <a:p>
            <a:r>
              <a:rPr lang="or-IN" sz="2400" dirty="0"/>
              <a:t>ପରୀକ୍ଷା ମାଧ୍ୟମରେ ଲବ୍ଧଜ୍ଞାନ । </a:t>
            </a:r>
            <a:endParaRPr lang="en-IN" sz="2400" dirty="0"/>
          </a:p>
        </p:txBody>
      </p:sp>
      <p:pic>
        <p:nvPicPr>
          <p:cNvPr id="6" name="Google Shape;70;p15">
            <a:extLst>
              <a:ext uri="{FF2B5EF4-FFF2-40B4-BE49-F238E27FC236}">
                <a16:creationId xmlns:a16="http://schemas.microsoft.com/office/drawing/2014/main" id="{9A840467-0940-C849-8C69-77E02D7CEA1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C79E8-9DC6-4801-BF99-0285E4B54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6457"/>
            <a:ext cx="7992731" cy="964463"/>
          </a:xfrm>
        </p:spPr>
        <p:txBody>
          <a:bodyPr/>
          <a:lstStyle/>
          <a:p>
            <a:r>
              <a:rPr lang="or-IN" sz="2800" dirty="0">
                <a:solidFill>
                  <a:srgbClr val="FF0000"/>
                </a:solidFill>
              </a:rPr>
              <a:t>ପ୍ରଶ୍ନ୧-ନିମ୍ନ ପଦ୍ୟାଂଶଟି ପଢି ଦିଆଯାଇଥିବା ପ୍ରଶ୍ନର ଉତ୍ତର ଲେଖ ।                                                                                                  			 	</a:t>
            </a:r>
            <a:endParaRPr lang="en-IN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A3E8FF-2CC2-40AA-AD03-6C331A1E31FC}"/>
              </a:ext>
            </a:extLst>
          </p:cNvPr>
          <p:cNvSpPr txBox="1"/>
          <p:nvPr/>
        </p:nvSpPr>
        <p:spPr>
          <a:xfrm>
            <a:off x="0" y="848321"/>
            <a:ext cx="91440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400" dirty="0"/>
              <a:t>ଦୁଃଖୀଧନ ନୀଳମଣିରେ                                                                                           	ମାଆ ବୋଲି କିଏ ଡାକିବ ମୋତେ,                                                     ଗୋରୁ ଘେନି ଫେରି ଆସିଲାବେଳକୁ                                                                               	କାହା ପାଇଁ ଜଗି ବସିବି ପଥେ ?</a:t>
            </a:r>
            <a:endParaRPr lang="en-IN" sz="2400" dirty="0"/>
          </a:p>
        </p:txBody>
      </p:sp>
      <p:pic>
        <p:nvPicPr>
          <p:cNvPr id="5" name="Google Shape;70;p15">
            <a:extLst>
              <a:ext uri="{FF2B5EF4-FFF2-40B4-BE49-F238E27FC236}">
                <a16:creationId xmlns:a16="http://schemas.microsoft.com/office/drawing/2014/main" id="{D90F8A6D-19F0-4D42-81CB-0B9AF1B22A8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A8B6963-4936-42C3-8561-D01C54249865}"/>
              </a:ext>
            </a:extLst>
          </p:cNvPr>
          <p:cNvSpPr txBox="1"/>
          <p:nvPr/>
        </p:nvSpPr>
        <p:spPr>
          <a:xfrm>
            <a:off x="0" y="2417981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400" dirty="0"/>
              <a:t>ପ୍ରଶ୍ନ୧-(କ) ‘ନୀଳମଣି’ ବୋଲି କାହାକୁ କୁହାଯାଇଛି ?                                                        (ଖ) ‘ନୀଳମଣି’ ବୋଲି କାହିଁକି କୁହାଯାଇଛି ?                                                       (ଗ) ଗୋରୁ ଘେନି କିଏ ଫେରୁଥିଲେ ?                                                                          (ଘ) କିଏ ପଥକୁ ଚାହିଁ ଜଗି ବସୁଥିଲେ ?                                                                                (ଙ) ‘ପଥ’ର ଗୋଟେ ପ୍ରତିଶବ୍ଦ ଲେଖ । 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963255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C9BF6DF-2698-4C0B-BA4D-D8E4202A325A}"/>
              </a:ext>
            </a:extLst>
          </p:cNvPr>
          <p:cNvSpPr txBox="1"/>
          <p:nvPr/>
        </p:nvSpPr>
        <p:spPr>
          <a:xfrm>
            <a:off x="4114800" y="856475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06C8AC44-5E66-4D77-80B2-F29C7F1D68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883" y="856474"/>
            <a:ext cx="8697433" cy="3254781"/>
          </a:xfrm>
        </p:spPr>
        <p:txBody>
          <a:bodyPr/>
          <a:lstStyle/>
          <a:p>
            <a:pPr algn="l"/>
            <a:r>
              <a:rPr lang="or-IN" sz="2400" dirty="0"/>
              <a:t>    ଜୀବ –                                                                                                                     ଯିବ -                                                                                                    ଗାଈ -                                                                                                    ଗାଇ -                                                                                                 ଅଳି -                                                                                                   ଅଳୀ  -                                                                                                           </a:t>
            </a:r>
            <a:endParaRPr lang="en-IN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0C9BFD-B72A-4B75-9B54-A321B16F3BE7}"/>
              </a:ext>
            </a:extLst>
          </p:cNvPr>
          <p:cNvSpPr txBox="1"/>
          <p:nvPr/>
        </p:nvSpPr>
        <p:spPr>
          <a:xfrm>
            <a:off x="70884" y="232536"/>
            <a:ext cx="10636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800" dirty="0">
                <a:solidFill>
                  <a:srgbClr val="FF0000"/>
                </a:solidFill>
              </a:rPr>
              <a:t>ପ୍ରଶ୍ନ୨-ସମୋଚ୍ଚାରିତ ଶବ୍ଦଗୁଡ଼ିକର ଭିନ୍ନ ଅର୍ଥ ଲେଖ ।    </a:t>
            </a:r>
            <a:r>
              <a:rPr lang="or-IN" sz="2400" dirty="0">
                <a:solidFill>
                  <a:srgbClr val="FF0000"/>
                </a:solidFill>
              </a:rPr>
              <a:t>   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a16="http://schemas.microsoft.com/office/drawing/2014/main" id="{4C94439E-893E-455C-B980-55508CDD6F8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B1843-16FA-454F-8113-2B67BF1DA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0" y="450149"/>
            <a:ext cx="9136200" cy="3894969"/>
          </a:xfrm>
        </p:spPr>
        <p:txBody>
          <a:bodyPr/>
          <a:lstStyle/>
          <a:p>
            <a:r>
              <a:rPr lang="or-IN" sz="2800" dirty="0"/>
              <a:t> 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AF252D-0D15-40EF-B082-BF5F291ABCDA}"/>
              </a:ext>
            </a:extLst>
          </p:cNvPr>
          <p:cNvSpPr txBox="1"/>
          <p:nvPr/>
        </p:nvSpPr>
        <p:spPr>
          <a:xfrm>
            <a:off x="7800" y="714695"/>
            <a:ext cx="9136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400" dirty="0"/>
              <a:t>ଯିବ –                                                                                                             ଜୀବ -                                                                                                          ଗାଈ -                                                                                                             ଗାଇ –                                                                                                             ଅଳି –                                                                                                             ଅଳୀ  -</a:t>
            </a:r>
            <a:endParaRPr lang="en-IN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F711BC-CC99-49EC-970E-1AB329DEDDB9}"/>
              </a:ext>
            </a:extLst>
          </p:cNvPr>
          <p:cNvSpPr txBox="1"/>
          <p:nvPr/>
        </p:nvSpPr>
        <p:spPr>
          <a:xfrm>
            <a:off x="2785731" y="133180"/>
            <a:ext cx="3472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800" dirty="0">
                <a:solidFill>
                  <a:srgbClr val="FF0000"/>
                </a:solidFill>
              </a:rPr>
              <a:t>ପ୍ରଶ୍ନ୩-ବାକ୍ୟଗଠନ କର ।   </a:t>
            </a:r>
            <a:endParaRPr lang="en-IN" sz="2800" dirty="0">
              <a:solidFill>
                <a:srgbClr val="FF0000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a16="http://schemas.microsoft.com/office/drawing/2014/main" id="{1CB15A68-0F49-4ADC-A7D2-F640179A9E1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0079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A16EF-4AFB-4995-A1CD-29C8456B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7001" y="-424504"/>
            <a:ext cx="8598748" cy="1892483"/>
          </a:xfrm>
        </p:spPr>
        <p:txBody>
          <a:bodyPr/>
          <a:lstStyle/>
          <a:p>
            <a:r>
              <a:rPr lang="or-IN" sz="2800" dirty="0">
                <a:solidFill>
                  <a:srgbClr val="FF0000"/>
                </a:solidFill>
              </a:rPr>
              <a:t> ପ୍ରଶ୍ନ୪- ସଂକ୍ଷିପ୍ତ ପ୍ରଶ୍ନର ଉତ୍ତର ଲେଖ । </a:t>
            </a: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47C824-BD03-4409-86A8-01BC1C5053DF}"/>
              </a:ext>
            </a:extLst>
          </p:cNvPr>
          <p:cNvSpPr txBox="1"/>
          <p:nvPr/>
        </p:nvSpPr>
        <p:spPr>
          <a:xfrm>
            <a:off x="0" y="1006314"/>
            <a:ext cx="9079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400" dirty="0"/>
              <a:t>୪-(କ) ଶ୍ରୀକୃଷ୍ଣଙ୍କ ଜନ୍ମଦାତ୍ରୀ ମାତାଙ୍କ ନାମ କ’ଣ ?                                                     (ଖ)ମାଆ ବିରକ୍ତ ହେଲେ ଶ୍ରୀକୃଷ୍ଣ କ’ଣ କରୁଥିଲେ ?                                                            (ଗ) ଶିକା ଛନ୍ଦ କେଉଁ କାମରେ ଲାଗେ ?                                                                     (ଘ) ଶ୍ରୀକୃଷ୍ଣ,ବଳରାମଙ୍କୁ ନେବା ପାଇଁ କଂସରାଜା କାହାକୁ ପଠାଇଥିଲେ ? </a:t>
            </a:r>
            <a:endParaRPr lang="en-IN" sz="2400" dirty="0"/>
          </a:p>
        </p:txBody>
      </p:sp>
      <p:pic>
        <p:nvPicPr>
          <p:cNvPr id="5" name="Google Shape;70;p15">
            <a:extLst>
              <a:ext uri="{FF2B5EF4-FFF2-40B4-BE49-F238E27FC236}">
                <a16:creationId xmlns:a16="http://schemas.microsoft.com/office/drawing/2014/main" id="{2D1985EA-441F-4FE3-8075-538811F5660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9333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60EE5-4184-40D4-846D-57EEC1D7F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081" y="322050"/>
            <a:ext cx="8520600" cy="841800"/>
          </a:xfrm>
        </p:spPr>
        <p:txBody>
          <a:bodyPr/>
          <a:lstStyle/>
          <a:p>
            <a:r>
              <a:rPr lang="or-IN" dirty="0">
                <a:solidFill>
                  <a:srgbClr val="FF0000"/>
                </a:solidFill>
              </a:rPr>
              <a:t>ଗୃହକର୍ମ 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0F9F68-F5B4-4C2E-B67A-AAFA72FA43D7}"/>
              </a:ext>
            </a:extLst>
          </p:cNvPr>
          <p:cNvSpPr txBox="1"/>
          <p:nvPr/>
        </p:nvSpPr>
        <p:spPr>
          <a:xfrm>
            <a:off x="1229645" y="1672648"/>
            <a:ext cx="79143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  ଶ୍ରେଣୀପାଠ ଅଭ୍ୟାସ କର</a:t>
            </a:r>
            <a:r>
              <a:rPr lang="or-IN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।  </a:t>
            </a:r>
            <a:endParaRPr lang="en-IN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Google Shape;70;p15">
            <a:extLst>
              <a:ext uri="{FF2B5EF4-FFF2-40B4-BE49-F238E27FC236}">
                <a16:creationId xmlns:a16="http://schemas.microsoft.com/office/drawing/2014/main" id="{AC0E1D93-6AA8-4FD2-B414-E697BF566C7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825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-84835" y="29880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OUTCOME: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B2B644-AEA3-4BCA-A10D-7ECCF1E7CDD9}"/>
              </a:ext>
            </a:extLst>
          </p:cNvPr>
          <p:cNvSpPr txBox="1"/>
          <p:nvPr/>
        </p:nvSpPr>
        <p:spPr>
          <a:xfrm>
            <a:off x="2290861" y="1600656"/>
            <a:ext cx="6210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400" dirty="0"/>
              <a:t>ପ୍ରଶ୍ନ ଆଲୋଚନା ମାଧ୍ୟମରେ ଜ୍ଞାନ ହାସଲ  ।  </a:t>
            </a:r>
            <a:endParaRPr lang="en-IN" sz="2400" dirty="0"/>
          </a:p>
        </p:txBody>
      </p:sp>
      <p:pic>
        <p:nvPicPr>
          <p:cNvPr id="5" name="Google Shape;70;p15">
            <a:extLst>
              <a:ext uri="{FF2B5EF4-FFF2-40B4-BE49-F238E27FC236}">
                <a16:creationId xmlns:a16="http://schemas.microsoft.com/office/drawing/2014/main" id="{99E390B4-745C-42D8-AA6E-5A4BF34C6E6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70;p15">
            <a:extLst>
              <a:ext uri="{FF2B5EF4-FFF2-40B4-BE49-F238E27FC236}">
                <a16:creationId xmlns:a16="http://schemas.microsoft.com/office/drawing/2014/main" id="{61FAABFD-4483-453A-89CC-DAEC2C629CB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1604</TotalTime>
  <Words>218</Words>
  <Application>Microsoft Office PowerPoint</Application>
  <PresentationFormat>On-screen Show (16:9)</PresentationFormat>
  <Paragraphs>27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Simple Light</vt:lpstr>
      <vt:lpstr>PowerPoint Presentation</vt:lpstr>
      <vt:lpstr>   </vt:lpstr>
      <vt:lpstr>ପ୍ରଶ୍ନ୧-ନିମ୍ନ ପଦ୍ୟାଂଶଟି ପଢି ଦିଆଯାଇଥିବା ପ୍ରଶ୍ନର ଉତ୍ତର ଲେଖ ।                                                                                                       </vt:lpstr>
      <vt:lpstr>PowerPoint Presentation</vt:lpstr>
      <vt:lpstr> </vt:lpstr>
      <vt:lpstr> ପ୍ରଶ୍ନ୪- ସଂକ୍ଷିପ୍ତ ପ୍ରଶ୍ନର ଉତ୍ତର ଲେଖ । </vt:lpstr>
      <vt:lpstr>ଗୃହକର୍ମ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KRUSHNACHANDRA</cp:lastModifiedBy>
  <cp:revision>131</cp:revision>
  <dcterms:modified xsi:type="dcterms:W3CDTF">2022-01-29T02:47:16Z</dcterms:modified>
</cp:coreProperties>
</file>