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9" r:id="rId4"/>
    <p:sldId id="258" r:id="rId5"/>
    <p:sldId id="265" r:id="rId6"/>
    <p:sldId id="270" r:id="rId7"/>
    <p:sldId id="263" r:id="rId8"/>
    <p:sldId id="261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5256" autoAdjust="0"/>
  </p:normalViewPr>
  <p:slideViewPr>
    <p:cSldViewPr snapToGrid="0">
      <p:cViewPr varScale="1">
        <p:scale>
          <a:sx n="109" d="100"/>
          <a:sy n="109" d="100"/>
        </p:scale>
        <p:origin x="552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849706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77594" y="1527876"/>
            <a:ext cx="6292930" cy="2501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or-IN" b="1" dirty="0"/>
              <a:t> 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SESSION :</a:t>
            </a:r>
            <a:r>
              <a:rPr lang="or-IN" b="1" dirty="0"/>
              <a:t> </a:t>
            </a:r>
            <a:r>
              <a:rPr lang="or-IN" sz="1800" b="1" dirty="0"/>
              <a:t>2 </a:t>
            </a:r>
            <a:r>
              <a:rPr lang="or-IN" sz="2000" b="1" dirty="0"/>
              <a:t>  </a:t>
            </a: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CLASS :</a:t>
            </a:r>
            <a:r>
              <a:rPr lang="or-IN" b="1" dirty="0"/>
              <a:t> </a:t>
            </a:r>
            <a:r>
              <a:rPr lang="or-IN" sz="2000" b="1" dirty="0"/>
              <a:t>v </a:t>
            </a:r>
            <a:r>
              <a:rPr lang="or-IN" b="1" dirty="0"/>
              <a:t>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or-IN" sz="2000" b="1" dirty="0"/>
              <a:t>ଓଡ଼ିଆ (ପୁନରାବୃତ୍ତି କାର୍ଯ୍ୟ-୨)</a:t>
            </a:r>
            <a:endParaRPr sz="2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</a:t>
            </a:r>
            <a:r>
              <a:rPr lang="or-IN" b="1" dirty="0"/>
              <a:t>7,8 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</a:t>
            </a:r>
            <a:r>
              <a:rPr lang="or-IN" b="1" dirty="0"/>
              <a:t>:</a:t>
            </a:r>
            <a:r>
              <a:rPr lang="or-IN" sz="2000" b="1" dirty="0"/>
              <a:t>ଜାପାନ ଅନୁଭୂତି,ଦୁଃଖୀଧନ ନୀଳମଣିରେ     </a:t>
            </a:r>
            <a:endParaRPr lang="en" sz="2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SUBTOPIC :</a:t>
            </a:r>
            <a:r>
              <a:rPr lang="or-IN" sz="2000" b="1" dirty="0"/>
              <a:t> ସଂକ୍ଷିପ୍ତପ୍ରଶ୍ନ,ପ୍ରତିଶବ୍ଦ,ବାକ୍ୟଗଠନ    </a:t>
            </a:r>
            <a:endParaRPr sz="2000" b="1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613E7E95-CFDA-4C27-B0E3-1CDE27409A6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9499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OBJECTIVE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8A0969-EFEB-4FA2-BA58-115B0B8AC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525" y="1065950"/>
            <a:ext cx="8520600" cy="2052600"/>
          </a:xfrm>
        </p:spPr>
        <p:txBody>
          <a:bodyPr/>
          <a:lstStyle/>
          <a:p>
            <a:r>
              <a:rPr lang="or-IN" sz="2400" dirty="0"/>
              <a:t> </a:t>
            </a:r>
            <a:r>
              <a:rPr lang="or-IN" dirty="0"/>
              <a:t>  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D1710-71CD-49C6-BB68-3991689E0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1616605"/>
            <a:ext cx="8565425" cy="872079"/>
          </a:xfrm>
        </p:spPr>
        <p:txBody>
          <a:bodyPr/>
          <a:lstStyle/>
          <a:p>
            <a:r>
              <a:rPr lang="or-IN" sz="2400" dirty="0"/>
              <a:t>ପ୍ରଶ୍ନ ଆଲୋଚନା ମାଧ୍ୟମରେ ଲବ୍ଧଜ୍ଞାନ । </a:t>
            </a:r>
            <a:endParaRPr lang="en-IN" sz="2400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9A840467-0940-C849-8C69-77E02D7CEA1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C79E8-9DC6-4801-BF99-0285E4B54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0362"/>
            <a:ext cx="7992731" cy="964463"/>
          </a:xfrm>
        </p:spPr>
        <p:txBody>
          <a:bodyPr/>
          <a:lstStyle/>
          <a:p>
            <a:r>
              <a:rPr lang="or-IN" sz="2800" dirty="0">
                <a:solidFill>
                  <a:srgbClr val="FF0000"/>
                </a:solidFill>
              </a:rPr>
              <a:t>ପ୍ରଶ୍ନ୧-ସଂକ୍ଷିପ୍ତପ୍ରଶ୍ନର ଉତ୍ତର ଲେଖ ।                                                                                                  			 </a:t>
            </a:r>
            <a:r>
              <a:rPr lang="or-IN" sz="2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IN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3E8FF-2CC2-40AA-AD03-6C331A1E31FC}"/>
              </a:ext>
            </a:extLst>
          </p:cNvPr>
          <p:cNvSpPr txBox="1"/>
          <p:nvPr/>
        </p:nvSpPr>
        <p:spPr>
          <a:xfrm>
            <a:off x="-1" y="1013921"/>
            <a:ext cx="91440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୧-(କ)ବିମାନଟି ଘଣ୍ଟାକୁ ପ୍ରାୟ କେତେ କିଲୋମିଟର ବେଗରେ ଗତି କରୁଥିଲା ?                                (ଖ) ଜାପାନର ସମୟ ଓ ଭାରତର ସମୟ ମଧ୍ୟରେ କେତେ ତଫାତ୍ ଥାଏ ?                                      (ଗ) ଟୋକିଓର ରାସ୍ତାଘାଟ କିପରି ଦେଖାଯାଉଥାଏ ?                                                      (ଘ) ଗାଈଦୁହାଁ ସମୟରେ ଶ୍ରୀକୃଷ୍ଣ ହାତରେ କ’ଣ ନେଇ ଯାଉଥିଲେ ?                                                 (ଙ) ମଥୁରାପୁରରେ କେଉଁ ଉତ୍ସବର ଆୟୋଜନ କରାଯାଉଥିଲା ?  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D90F8A6D-19F0-4D42-81CB-0B9AF1B22A8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25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9BF6DF-2698-4C0B-BA4D-D8E4202A325A}"/>
              </a:ext>
            </a:extLst>
          </p:cNvPr>
          <p:cNvSpPr txBox="1"/>
          <p:nvPr/>
        </p:nvSpPr>
        <p:spPr>
          <a:xfrm>
            <a:off x="4114800" y="85647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6C8AC44-5E66-4D77-80B2-F29C7F1D6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" y="856474"/>
            <a:ext cx="9144001" cy="3254781"/>
          </a:xfrm>
        </p:spPr>
        <p:txBody>
          <a:bodyPr/>
          <a:lstStyle/>
          <a:p>
            <a:pPr algn="l"/>
            <a:r>
              <a:rPr lang="or-IN" sz="2400" dirty="0"/>
              <a:t>୧-(କ) ବିମାନଟି ଘଣ୍ଟାକୁ ପ୍ରାୟ ୧୦୦୦ କିଲୋମିଟର ବେଗରେ ଗତି କରୁଥିଲା ।                                  (ଖ) ଜାପାନର ସମୟ ଓ ଭାରତୀୟ ସମୟ ମଧ୍ୟରେ ୩ଘଣ୍ଟା୩୦ମିନିଟ୍ ର ତଫାତ୍ ରହିଛି ।  (ଗ) ଟୋକିଓର ରାସ୍ତାଘାଟ ପୂରା ଚକ୍ ଚକ୍ ଦେଖାଯାଉଥାଏ ।                                              (ଘ) ଗାଈଦୁହାଁ ସମୟରେ ଶ୍ରୀକୃଷ୍ଣ ହାତରେ ଶିକାଛନ୍ଦ ନେଇ ଯାଉଥିଲେ ।                 (ଙ) ମଥୁରାପୁରରେ ଧନୁଯାତ୍ରା ଉତ୍ସବର ଆୟୋଜନ କରାଯାଉଥିଲା ।                                                                                                                   </a:t>
            </a:r>
            <a:endParaRPr lang="en-IN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0C9BFD-B72A-4B75-9B54-A321B16F3BE7}"/>
              </a:ext>
            </a:extLst>
          </p:cNvPr>
          <p:cNvSpPr txBox="1"/>
          <p:nvPr/>
        </p:nvSpPr>
        <p:spPr>
          <a:xfrm>
            <a:off x="2739657" y="232536"/>
            <a:ext cx="6353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       ଉତ୍ତର   </a:t>
            </a:r>
            <a:r>
              <a:rPr lang="or-IN" sz="2400" dirty="0">
                <a:solidFill>
                  <a:srgbClr val="FF0000"/>
                </a:solidFill>
              </a:rPr>
              <a:t>   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4C94439E-893E-455C-B980-55508CDD6F8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B1843-16FA-454F-8113-2B67BF1D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" y="450149"/>
            <a:ext cx="9136200" cy="3894969"/>
          </a:xfrm>
        </p:spPr>
        <p:txBody>
          <a:bodyPr/>
          <a:lstStyle/>
          <a:p>
            <a:r>
              <a:rPr lang="or-IN" sz="2800" dirty="0"/>
              <a:t> 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AF252D-0D15-40EF-B082-BF5F291ABCDA}"/>
              </a:ext>
            </a:extLst>
          </p:cNvPr>
          <p:cNvSpPr txBox="1"/>
          <p:nvPr/>
        </p:nvSpPr>
        <p:spPr>
          <a:xfrm>
            <a:off x="7800" y="632758"/>
            <a:ext cx="913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ଆକାଶ -                                                                                                         ଫୁଲ -                                                                                                          ହାତୀ -                                                                                                               ମେଘ -                                                                                                           ରାତି - 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711BC-CC99-49EC-970E-1AB329DEDDB9}"/>
              </a:ext>
            </a:extLst>
          </p:cNvPr>
          <p:cNvSpPr txBox="1"/>
          <p:nvPr/>
        </p:nvSpPr>
        <p:spPr>
          <a:xfrm>
            <a:off x="70338" y="133180"/>
            <a:ext cx="9065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ପ୍ରଶ୍ନ୨- ନିମ୍ନ ଶବ୍ଦଗୁଡ଼ିକର ୨ଟି ଲେଖାଏଁ ପ୍ରତିଶବ୍ଦ ଲେଖ ।  </a:t>
            </a:r>
            <a:endParaRPr lang="en-IN" sz="2800" dirty="0">
              <a:solidFill>
                <a:srgbClr val="FF00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1CB15A68-0F49-4ADC-A7D2-F640179A9E1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CC4825-C440-4DFF-9CE3-0542B445B255}"/>
              </a:ext>
            </a:extLst>
          </p:cNvPr>
          <p:cNvSpPr txBox="1"/>
          <p:nvPr/>
        </p:nvSpPr>
        <p:spPr>
          <a:xfrm>
            <a:off x="70339" y="2377440"/>
            <a:ext cx="722376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        ଉତ୍ତର                                                                            </a:t>
            </a:r>
            <a:r>
              <a:rPr lang="or-IN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ଆକାଶ – ନଭ,ଗଗନ                                                                 ଫୁଲ- କୁସୁମ,ସୁମନ                                                                   ହାତୀ- ଗଜ,କରୀ                                                                        ମେଘ- ବାରିଦ, ଜଳଦ                                                               ରାତି-ରଜନୀ,ଯାମିନୀ  </a:t>
            </a:r>
            <a:endParaRPr lang="en-IN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07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A16EF-4AFB-4995-A1CD-29C8456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7001" y="-424504"/>
            <a:ext cx="8598748" cy="1892483"/>
          </a:xfrm>
        </p:spPr>
        <p:txBody>
          <a:bodyPr/>
          <a:lstStyle/>
          <a:p>
            <a:r>
              <a:rPr lang="or-IN" sz="2800" dirty="0">
                <a:solidFill>
                  <a:srgbClr val="FF0000"/>
                </a:solidFill>
              </a:rPr>
              <a:t> ପ୍ରଶ୍ନ୩- ନିମ୍ନ ଶବ୍ଦଗୁଡ଼ିକୁ ବ୍ୟବହାର କରି ବାକ୍ୟଗଠନ କର ।   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47C824-BD03-4409-86A8-01BC1C5053DF}"/>
              </a:ext>
            </a:extLst>
          </p:cNvPr>
          <p:cNvSpPr txBox="1"/>
          <p:nvPr/>
        </p:nvSpPr>
        <p:spPr>
          <a:xfrm>
            <a:off x="0" y="798790"/>
            <a:ext cx="8662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ଆରମ୍ଭ,ଅପେକ୍ଷା,ସୁଯୋଗ,ରାସ୍ତାଘାଟ,ଆନନ୍ଦ ।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2D1985EA-441F-4FE3-8075-538811F5660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40D69F-5EE1-4655-9647-E3BC53020579}"/>
              </a:ext>
            </a:extLst>
          </p:cNvPr>
          <p:cNvSpPr txBox="1"/>
          <p:nvPr/>
        </p:nvSpPr>
        <p:spPr>
          <a:xfrm>
            <a:off x="24618" y="2105862"/>
            <a:ext cx="90947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ଆରମ୍ଭ-ଆଜି ଦିନ୨ଟା ବେଳେ କ୍ରିକେଟ ଖେଳ ଆରମ୍ଭ ହେବ ।                                       ଅପେକ୍ଷା-ସମୟ କାହାକୁ ଅପେକ୍ଷା କରେନା ।                                                         ସୁଯୋଗ-ସୁଯୋଗକୁ ହାତଛଡ଼ା କରିବା ଉଚିତ୍ ନୁହେଁ ।                                                ରାସ୍ତାଘାଟ-ରାସ୍ତାଘାଟରେ ଅଳିଆ ପକାଇବା ଅନୁଚିତ୍ ।                                                   ଆନନ୍ଦ- ମୁଁ ଖୁବ୍ ଆନନ୍ଦରେ ଅଛି । </a:t>
            </a:r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947C90-46D9-4489-92F5-3D0F73D1AFA9}"/>
              </a:ext>
            </a:extLst>
          </p:cNvPr>
          <p:cNvSpPr txBox="1"/>
          <p:nvPr/>
        </p:nvSpPr>
        <p:spPr>
          <a:xfrm>
            <a:off x="2030401" y="1350498"/>
            <a:ext cx="2221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ଉତ୍ତର</a:t>
            </a:r>
            <a:r>
              <a:rPr lang="or-IN" sz="3200" dirty="0"/>
              <a:t>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5933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60EE5-4184-40D4-846D-57EEC1D7F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081" y="322050"/>
            <a:ext cx="8520600" cy="841800"/>
          </a:xfrm>
        </p:spPr>
        <p:txBody>
          <a:bodyPr/>
          <a:lstStyle/>
          <a:p>
            <a:r>
              <a:rPr lang="or-IN" sz="3200" dirty="0">
                <a:solidFill>
                  <a:srgbClr val="FF0000"/>
                </a:solidFill>
              </a:rPr>
              <a:t>ଗୃହକର୍ମ 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0F9F68-F5B4-4C2E-B67A-AAFA72FA43D7}"/>
              </a:ext>
            </a:extLst>
          </p:cNvPr>
          <p:cNvSpPr txBox="1"/>
          <p:nvPr/>
        </p:nvSpPr>
        <p:spPr>
          <a:xfrm>
            <a:off x="1229645" y="1672648"/>
            <a:ext cx="7914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ଶ୍ରେଣୀପାଠ ଅଭ୍ୟାସ କର</a:t>
            </a:r>
            <a:r>
              <a:rPr lang="or-IN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।  </a:t>
            </a:r>
            <a:endParaRPr lang="en-IN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AC0E1D93-6AA8-4FD2-B414-E697BF566C7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82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-84835" y="29880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B2B644-AEA3-4BCA-A10D-7ECCF1E7CDD9}"/>
              </a:ext>
            </a:extLst>
          </p:cNvPr>
          <p:cNvSpPr txBox="1"/>
          <p:nvPr/>
        </p:nvSpPr>
        <p:spPr>
          <a:xfrm>
            <a:off x="2018714" y="1600656"/>
            <a:ext cx="6483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ପ୍ରଶ୍ନଉତ୍ତର ଆଲୋଚନା ମାଧ୍ୟମରେ ଜ୍ଞାନ ହାସଲ  । 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99E390B4-745C-42D8-AA6E-5A4BF34C6E6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70;p15">
            <a:extLst>
              <a:ext uri="{FF2B5EF4-FFF2-40B4-BE49-F238E27FC236}">
                <a16:creationId xmlns:a16="http://schemas.microsoft.com/office/drawing/2014/main" id="{61FAABFD-4483-453A-89CC-DAEC2C629CB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276</Words>
  <Application>Microsoft Office PowerPoint</Application>
  <PresentationFormat>On-screen Show (16:9)</PresentationFormat>
  <Paragraphs>29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   </vt:lpstr>
      <vt:lpstr>ପ୍ରଶ୍ନ୧-ସଂକ୍ଷିପ୍ତପ୍ରଶ୍ନର ଉତ୍ତର ଲେଖ ।                                                                                                       </vt:lpstr>
      <vt:lpstr>PowerPoint Presentation</vt:lpstr>
      <vt:lpstr> </vt:lpstr>
      <vt:lpstr> ପ୍ରଶ୍ନ୩- ନିମ୍ନ ଶବ୍ଦଗୁଡ଼ିକୁ ବ୍ୟବହାର କରି ବାକ୍ୟଗଠନ କର ।   </vt:lpstr>
      <vt:lpstr>ଗୃହକର୍ମ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KRUSHNACHANDRA</cp:lastModifiedBy>
  <cp:revision>131</cp:revision>
  <dcterms:modified xsi:type="dcterms:W3CDTF">2022-01-30T09:24:40Z</dcterms:modified>
</cp:coreProperties>
</file>