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9" r:id="rId4"/>
    <p:sldId id="258" r:id="rId5"/>
    <p:sldId id="265" r:id="rId6"/>
    <p:sldId id="270" r:id="rId7"/>
    <p:sldId id="263" r:id="rId8"/>
    <p:sldId id="261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5" autoAdjust="0"/>
    <p:restoredTop sz="95256" autoAdjust="0"/>
  </p:normalViewPr>
  <p:slideViewPr>
    <p:cSldViewPr snapToGrid="0">
      <p:cViewPr varScale="1">
        <p:scale>
          <a:sx n="109" d="100"/>
          <a:sy n="109" d="100"/>
        </p:scale>
        <p:origin x="576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849706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77593" y="1527876"/>
            <a:ext cx="6870056" cy="2501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or-IN" b="1" dirty="0"/>
              <a:t> 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SESSION :</a:t>
            </a:r>
            <a:r>
              <a:rPr lang="or-IN" b="1" dirty="0"/>
              <a:t> </a:t>
            </a:r>
            <a:r>
              <a:rPr lang="or-IN" sz="1800" b="1" dirty="0"/>
              <a:t>1</a:t>
            </a:r>
            <a:r>
              <a:rPr lang="or-IN" sz="2000" b="1" dirty="0"/>
              <a:t>  </a:t>
            </a: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CLASS :</a:t>
            </a:r>
            <a:r>
              <a:rPr lang="or-IN" b="1" dirty="0"/>
              <a:t> </a:t>
            </a:r>
            <a:r>
              <a:rPr lang="or-IN" sz="2000" b="1" dirty="0"/>
              <a:t>v </a:t>
            </a:r>
            <a:r>
              <a:rPr lang="or-IN" b="1" dirty="0"/>
              <a:t>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or-IN" sz="2000" b="1" dirty="0"/>
              <a:t>ଓଡ଼ିଆ (ପୁନରାବୃତ୍ତି କାର୍ଯ୍ୟ-୧)</a:t>
            </a:r>
            <a:endParaRPr sz="2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</a:t>
            </a:r>
            <a:r>
              <a:rPr lang="or-IN" b="1" dirty="0"/>
              <a:t>1,6  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</a:t>
            </a:r>
            <a:r>
              <a:rPr lang="or-IN" b="1" dirty="0"/>
              <a:t>: </a:t>
            </a:r>
            <a:r>
              <a:rPr lang="or-IN" sz="2000" b="1" dirty="0"/>
              <a:t>ଜାତୀୟ ଧ୍ଵଜା ଆମ ଉଡଇ ଫରଫର,ମାନିଆରୁ ମାଡାମ କ୍ୟୁରୀ    </a:t>
            </a:r>
            <a:endParaRPr lang="en" sz="20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SUBTOPIC :</a:t>
            </a:r>
            <a:r>
              <a:rPr lang="or-IN" sz="2000" b="1" dirty="0"/>
              <a:t> ସଂକ୍ଷିପ୍ତପ୍ରଶ୍ନ,ଠିକ୍ କରି ଲେଖ ।     </a:t>
            </a:r>
            <a:endParaRPr sz="2000" b="1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613E7E95-CFDA-4C27-B0E3-1CDE27409A6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9499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OBJECTIVE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8A0969-EFEB-4FA2-BA58-115B0B8AC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525" y="1065950"/>
            <a:ext cx="8520600" cy="2052600"/>
          </a:xfrm>
        </p:spPr>
        <p:txBody>
          <a:bodyPr/>
          <a:lstStyle/>
          <a:p>
            <a:r>
              <a:rPr lang="or-IN" sz="2400" dirty="0"/>
              <a:t> </a:t>
            </a:r>
            <a:r>
              <a:rPr lang="or-IN" dirty="0"/>
              <a:t>  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D1710-71CD-49C6-BB68-3991689E0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1616605"/>
            <a:ext cx="8565425" cy="872079"/>
          </a:xfrm>
        </p:spPr>
        <p:txBody>
          <a:bodyPr/>
          <a:lstStyle/>
          <a:p>
            <a:r>
              <a:rPr lang="or-IN" sz="2400" dirty="0"/>
              <a:t>ପୁନଃଆଲୋଚନା ମାଧ୍ୟମରେ ଲବ୍ଧଜ୍ଞାନ । </a:t>
            </a:r>
            <a:endParaRPr lang="en-IN" sz="2400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9A840467-0940-C849-8C69-77E02D7CEA1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C79E8-9DC6-4801-BF99-0285E4B54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75811" y="314447"/>
            <a:ext cx="7992731" cy="964463"/>
          </a:xfrm>
        </p:spPr>
        <p:txBody>
          <a:bodyPr/>
          <a:lstStyle/>
          <a:p>
            <a:r>
              <a:rPr lang="or-IN" sz="2800" dirty="0">
                <a:solidFill>
                  <a:srgbClr val="FF0000"/>
                </a:solidFill>
              </a:rPr>
              <a:t>ପ୍ରଶ୍ନ୧-ନିର୍ଦ୍ଦେଶ ଅନୁସାରେ ଉତ୍ତର ଲେଖ ।                                                                                                  			 </a:t>
            </a:r>
            <a:r>
              <a:rPr lang="or-IN" sz="2400" dirty="0">
                <a:solidFill>
                  <a:schemeClr val="bg2">
                    <a:lumMod val="50000"/>
                  </a:schemeClr>
                </a:solidFill>
              </a:rPr>
              <a:t>  </a:t>
            </a:r>
            <a:endParaRPr lang="en-IN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3E8FF-2CC2-40AA-AD03-6C331A1E31FC}"/>
              </a:ext>
            </a:extLst>
          </p:cNvPr>
          <p:cNvSpPr txBox="1"/>
          <p:nvPr/>
        </p:nvSpPr>
        <p:spPr>
          <a:xfrm>
            <a:off x="0" y="1002090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୧-(କ) </a:t>
            </a:r>
            <a:r>
              <a:rPr lang="en-US" sz="2400" dirty="0"/>
              <a:t>‘</a:t>
            </a:r>
            <a:r>
              <a:rPr lang="or-IN" sz="2400" dirty="0"/>
              <a:t>ତା’ ନ ହୋଇଥିଲେ ସେମାନେ କୋଟିପତି ହୋଇପାରିଥାନ୍ତେ</a:t>
            </a:r>
            <a:r>
              <a:rPr lang="en-US" sz="2400" dirty="0"/>
              <a:t>’</a:t>
            </a:r>
            <a:r>
              <a:rPr lang="or-IN" sz="2400" dirty="0"/>
              <a:t> ।                                                   (i) କେଉଁମାନେ କୋଟିପତି ହୋଇପାରିଥାନ୍ତେ ବୋଲି କୁହାଯାଇଛି ?                                        (ii) ସେମାନେ କ’ଣ କରିଥିଲେ କୋଟିପତି ହୋଇପାରିଥାନ୍ତେ ?                                                       (iii) ଏହି ବିଷୟର ଲେଖକଙ୍କ ନାମ କ’ଣ ? 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D90F8A6D-19F0-4D42-81CB-0B9AF1B22A8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17EDE8-7327-4D38-BCF0-C9D48B968F82}"/>
              </a:ext>
            </a:extLst>
          </p:cNvPr>
          <p:cNvSpPr txBox="1"/>
          <p:nvPr/>
        </p:nvSpPr>
        <p:spPr>
          <a:xfrm>
            <a:off x="3124800" y="2571750"/>
            <a:ext cx="958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ଉତ୍ତର</a:t>
            </a:r>
            <a:r>
              <a:rPr lang="or-IN" sz="2400" dirty="0"/>
              <a:t> </a:t>
            </a:r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26594B-938D-4B97-B49F-F021F00AC206}"/>
              </a:ext>
            </a:extLst>
          </p:cNvPr>
          <p:cNvSpPr txBox="1"/>
          <p:nvPr/>
        </p:nvSpPr>
        <p:spPr>
          <a:xfrm>
            <a:off x="0" y="309497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(i) ମାନିଆ କ୍ୟୁରୀ ଓ ପେରି କ୍ୟୁରୀ କୋଟିପତି ହୋଇପାରିଥାନ୍ତେ ।                                                 (ii)ରେଡିୟମ୍ କୁ ନିଜର ବ୍ୟକ୍ତିଗତ ସଂପତ୍ତି କରିଥିଲେ ସେମାନେ କୋଟିପତି ହୋଇପାରିଥାନ୍ତେ ।  (iii)ଏହି ବିଷୟର ଲେଖକଙ୍କ ନାମ ଶୈଳେଶ ଚନ୍ଦ୍ର ପଟ୍ଟନାୟକ ।   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96325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9BF6DF-2698-4C0B-BA4D-D8E4202A325A}"/>
              </a:ext>
            </a:extLst>
          </p:cNvPr>
          <p:cNvSpPr txBox="1"/>
          <p:nvPr/>
        </p:nvSpPr>
        <p:spPr>
          <a:xfrm>
            <a:off x="4114800" y="85647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6C8AC44-5E66-4D77-80B2-F29C7F1D6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56474"/>
            <a:ext cx="9143999" cy="3254781"/>
          </a:xfrm>
        </p:spPr>
        <p:txBody>
          <a:bodyPr/>
          <a:lstStyle/>
          <a:p>
            <a:pPr algn="l"/>
            <a:r>
              <a:rPr lang="or-IN" sz="2400" dirty="0"/>
              <a:t>୨-(କ) ଆମ ଦେଶର ଜାତୀୟ ପତାକାର ତଳ ଭାଗରେ କେଉଁ ରଙ୍ଗ ଅଛି ?                                       (ଖ) ଆମ ଜାତୀୟ ପତାକାର ମଝିରେ ଥିବା ଚକ୍ରଟି କେଉଁ ଚକ୍ର ନାମରେ ପରିଚିତ ?                                         (ଗ) ଆମେ କାହିଁକି ମଥା ନୋଇଁବୁ ନାହିଁ ବୋଲି କବି କହିଛନ୍ତି ?                                  (ଘ) ମାନିଆଙ୍କ ପିଲାଦିନର ନାଁ କ’ଣ ଥିଲା ?                                                      (ଙ) ରେଡିୟମ୍ ଗୋଟିଏ କି ପ୍ରକାର ପଦାର୍ଥ ?                                                                                                                 </a:t>
            </a:r>
            <a:endParaRPr lang="en-IN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0C9BFD-B72A-4B75-9B54-A321B16F3BE7}"/>
              </a:ext>
            </a:extLst>
          </p:cNvPr>
          <p:cNvSpPr txBox="1"/>
          <p:nvPr/>
        </p:nvSpPr>
        <p:spPr>
          <a:xfrm>
            <a:off x="315684" y="200650"/>
            <a:ext cx="8828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 ପ୍ରଶ୍ନ୨-ସଂକ୍ଷିପ୍ତ ପ୍ରଶ୍ନର ଉତ୍ତର ଲେଖ ।  </a:t>
            </a:r>
            <a:r>
              <a:rPr lang="or-IN" sz="2400" dirty="0">
                <a:solidFill>
                  <a:srgbClr val="FF0000"/>
                </a:solidFill>
              </a:rPr>
              <a:t>   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4C94439E-893E-455C-B980-55508CDD6F8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B1843-16FA-454F-8113-2B67BF1D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" y="450149"/>
            <a:ext cx="9136200" cy="3894969"/>
          </a:xfrm>
        </p:spPr>
        <p:txBody>
          <a:bodyPr/>
          <a:lstStyle/>
          <a:p>
            <a:r>
              <a:rPr lang="or-IN" sz="2800" dirty="0"/>
              <a:t> 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AF252D-0D15-40EF-B082-BF5F291ABCDA}"/>
              </a:ext>
            </a:extLst>
          </p:cNvPr>
          <p:cNvSpPr txBox="1"/>
          <p:nvPr/>
        </p:nvSpPr>
        <p:spPr>
          <a:xfrm>
            <a:off x="7800" y="721895"/>
            <a:ext cx="913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୨-(କ) ଆମ ଦେଶର ଜାତୀୟ ପତାକାର ତଳ ଭାଗରେ ସବୁଜ ରଙ୍ଗ ଅଛି ।                                      (ଖ) ଆମ ଜାତୀୟ ପତାକାର ମଝିରେ ଥିବା ଚକ୍ରଟି ଅଶୋକଚକ୍ର ନାମରେ ପରିଚିତ ।                                        (ଗ) ଆମେ ବୀର ଜାତି ହୋଇଥିବାରୁ ମଥା ନୋଇଁବୁ ନାହିଁ ବୋଲି କବି କହିଛନ୍ତି ।                                   (ଘ) ମାନିଆଙ୍କ ପିଲା ଦିନର ନାମ ମେରୀ ଥିଲା ।                                                            (ଙ) ରେଡିୟମ ଗୋଟିଏ ଅତ୍ୟନ୍ତ ମୂଲ୍ୟବାନ୍ ଓ ତେଜସ୍କ୍ରିୟ ପଦାର୍ଥ ।  </a:t>
            </a:r>
            <a:endParaRPr lang="en-I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711BC-CC99-49EC-970E-1AB329DEDDB9}"/>
              </a:ext>
            </a:extLst>
          </p:cNvPr>
          <p:cNvSpPr txBox="1"/>
          <p:nvPr/>
        </p:nvSpPr>
        <p:spPr>
          <a:xfrm>
            <a:off x="2785731" y="133180"/>
            <a:ext cx="3472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ଉତ୍ତର  </a:t>
            </a:r>
            <a:endParaRPr lang="en-IN" sz="2800" dirty="0">
              <a:solidFill>
                <a:srgbClr val="FF0000"/>
              </a:solidFill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1CB15A68-0F49-4ADC-A7D2-F640179A9E1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007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A16EF-4AFB-4995-A1CD-29C8456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7001" y="-57599"/>
            <a:ext cx="8598748" cy="1006314"/>
          </a:xfrm>
        </p:spPr>
        <p:txBody>
          <a:bodyPr/>
          <a:lstStyle/>
          <a:p>
            <a:r>
              <a:rPr lang="or-IN" sz="2800" dirty="0">
                <a:solidFill>
                  <a:srgbClr val="FF0000"/>
                </a:solidFill>
              </a:rPr>
              <a:t>                               ୩-ଠିକ୍ କରି ଲେଖ ।   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47C824-BD03-4409-86A8-01BC1C5053DF}"/>
              </a:ext>
            </a:extLst>
          </p:cNvPr>
          <p:cNvSpPr txBox="1"/>
          <p:nvPr/>
        </p:nvSpPr>
        <p:spPr>
          <a:xfrm>
            <a:off x="0" y="633233"/>
            <a:ext cx="86627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			        ସୁସମା -                                                                                                                    			        ଉତପନ-                                                                                                      			        ପୋଲାଣ୍ଢ –                                                                                                                  			        ପ୍ରସିଧ –                                                                                                   			        ପୁରଷ୍କାର -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2D1985EA-441F-4FE3-8075-538811F5660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E41ACA7-8C2C-47D1-AA76-B83EA13531AE}"/>
              </a:ext>
            </a:extLst>
          </p:cNvPr>
          <p:cNvSpPr txBox="1"/>
          <p:nvPr/>
        </p:nvSpPr>
        <p:spPr>
          <a:xfrm>
            <a:off x="3420001" y="2518117"/>
            <a:ext cx="493621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800" dirty="0">
                <a:solidFill>
                  <a:srgbClr val="FF0000"/>
                </a:solidFill>
              </a:rPr>
              <a:t>ଉତ୍ତର</a:t>
            </a:r>
            <a:r>
              <a:rPr lang="or-IN" sz="2800" dirty="0"/>
              <a:t>                                               </a:t>
            </a:r>
            <a:r>
              <a:rPr lang="or-IN" sz="2400" dirty="0"/>
              <a:t>ସୁଷମା                                                 ଉତପନ୍ନ                                                                                            ପୋଲାଣ୍ଡ                                                  ପ୍ରସିଦ୍ଧ                                                       ପୁରସ୍କାର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5933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60EE5-4184-40D4-846D-57EEC1D7F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081" y="322050"/>
            <a:ext cx="8520600" cy="841800"/>
          </a:xfrm>
        </p:spPr>
        <p:txBody>
          <a:bodyPr/>
          <a:lstStyle/>
          <a:p>
            <a:r>
              <a:rPr lang="or-IN" dirty="0">
                <a:solidFill>
                  <a:srgbClr val="FF0000"/>
                </a:solidFill>
              </a:rPr>
              <a:t>ଗୃହକର୍ମ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0F9F68-F5B4-4C2E-B67A-AAFA72FA43D7}"/>
              </a:ext>
            </a:extLst>
          </p:cNvPr>
          <p:cNvSpPr txBox="1"/>
          <p:nvPr/>
        </p:nvSpPr>
        <p:spPr>
          <a:xfrm>
            <a:off x="1229645" y="1672648"/>
            <a:ext cx="7914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---------------------</a:t>
            </a:r>
            <a:r>
              <a:rPr lang="or-IN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endParaRPr lang="en-IN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AC0E1D93-6AA8-4FD2-B414-E697BF566C7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82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-84835" y="29880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B2B644-AEA3-4BCA-A10D-7ECCF1E7CDD9}"/>
              </a:ext>
            </a:extLst>
          </p:cNvPr>
          <p:cNvSpPr txBox="1"/>
          <p:nvPr/>
        </p:nvSpPr>
        <p:spPr>
          <a:xfrm>
            <a:off x="2290861" y="1600656"/>
            <a:ext cx="6210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dirty="0"/>
              <a:t>ପ୍ରଶ୍ନ ଆଲୋଚନା ମାଧ୍ୟମରେ ଜ୍ଞାନ ହାସଲ  ।  </a:t>
            </a:r>
            <a:endParaRPr lang="en-IN" sz="24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99E390B4-745C-42D8-AA6E-5A4BF34C6E6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70;p15">
            <a:extLst>
              <a:ext uri="{FF2B5EF4-FFF2-40B4-BE49-F238E27FC236}">
                <a16:creationId xmlns:a16="http://schemas.microsoft.com/office/drawing/2014/main" id="{61FAABFD-4483-453A-89CC-DAEC2C629CB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319</Words>
  <Application>Microsoft Office PowerPoint</Application>
  <PresentationFormat>On-screen Show (16:9)</PresentationFormat>
  <Paragraphs>29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   </vt:lpstr>
      <vt:lpstr>ପ୍ରଶ୍ନ୧-ନିର୍ଦ୍ଦେଶ ଅନୁସାରେ ଉତ୍ତର ଲେଖ ।                                                                                                        </vt:lpstr>
      <vt:lpstr>PowerPoint Presentation</vt:lpstr>
      <vt:lpstr> </vt:lpstr>
      <vt:lpstr>                               ୩-ଠିକ୍ କରି ଲେଖ ।   </vt:lpstr>
      <vt:lpstr>ଗୃହକର୍ମ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KRUSHNACHANDRA</cp:lastModifiedBy>
  <cp:revision>133</cp:revision>
  <dcterms:modified xsi:type="dcterms:W3CDTF">2022-01-30T09:16:06Z</dcterms:modified>
</cp:coreProperties>
</file>