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86" r:id="rId3"/>
    <p:sldId id="314" r:id="rId4"/>
    <p:sldId id="307" r:id="rId5"/>
    <p:sldId id="303" r:id="rId6"/>
    <p:sldId id="290" r:id="rId7"/>
    <p:sldId id="308" r:id="rId8"/>
    <p:sldId id="310" r:id="rId9"/>
    <p:sldId id="311" r:id="rId10"/>
    <p:sldId id="312" r:id="rId11"/>
    <p:sldId id="309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TOPIC:</a:t>
            </a:r>
            <a:r>
              <a:rPr lang="en-IN"/>
              <a:t>Recapitulation of the Chapter</a:t>
            </a:r>
            <a:r>
              <a:rPr lang="en" b="1" smtClean="0">
                <a:latin typeface="Calibri" pitchFamily="34" charset="0"/>
                <a:cs typeface="Calibri" pitchFamily="34" charset="0"/>
              </a:rPr>
              <a:t>.</a:t>
            </a:r>
            <a:endParaRPr lang="en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NO:7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smtClean="0"/>
              <a:t>Ex. 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125863"/>
            <a:ext cx="8254330" cy="572700"/>
          </a:xfrm>
        </p:spPr>
        <p:txBody>
          <a:bodyPr/>
          <a:lstStyle/>
          <a:p>
            <a:pPr lvl="0"/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 lvl="0">
              <a:lnSpc>
                <a:spcPct val="115000"/>
              </a:lnSpc>
            </a:pPr>
            <a: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sz="1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 </a:t>
            </a:r>
            <a:r>
              <a:rPr lang="en-US" dirty="0"/>
              <a:t>will be explained using a video.</a:t>
            </a: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4392734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</a:p>
          <a:p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</TotalTime>
  <Words>62</Words>
  <Application>Microsoft Office PowerPoint</Application>
  <PresentationFormat>On-screen Show (16:9)</PresentationFormat>
  <Paragraphs>23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Learning outcomes </vt:lpstr>
      <vt:lpstr>SIMPLE LINEAR EQUATIONS </vt:lpstr>
      <vt:lpstr>SIMPLE LINEAR EQUATIONS 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118</cp:revision>
  <dcterms:modified xsi:type="dcterms:W3CDTF">2021-06-17T16:51:23Z</dcterms:modified>
</cp:coreProperties>
</file>