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86" r:id="rId3"/>
    <p:sldId id="290" r:id="rId4"/>
    <p:sldId id="312" r:id="rId5"/>
    <p:sldId id="315" r:id="rId6"/>
    <p:sldId id="308" r:id="rId7"/>
    <p:sldId id="310" r:id="rId8"/>
    <p:sldId id="311" r:id="rId9"/>
    <p:sldId id="309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 dirty="0"/>
              <a:t>Solving more Word Problems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NO:5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Students will be able to convert word problem to equations.</a:t>
            </a:r>
          </a:p>
          <a:p>
            <a:r>
              <a:rPr lang="en-IN" dirty="0"/>
              <a:t>Students will be able solve the linear equations. </a:t>
            </a:r>
          </a:p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endParaRPr lang="en-IN" sz="1600" b="1" dirty="0" smtClean="0"/>
          </a:p>
          <a:p>
            <a:pPr marL="114300" indent="0">
              <a:buNone/>
            </a:pPr>
            <a:r>
              <a:rPr lang="en-IN" sz="1600" b="1" dirty="0"/>
              <a:t>11. A natural number decreased by 7 is 12. Find the number.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12. One-fourth of a number added to one-sixth of itself is 15. Find the number.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13</a:t>
            </a:r>
            <a:r>
              <a:rPr lang="en-IN" sz="1600" b="1" dirty="0"/>
              <a:t>. A whole number is increased by 7 and the new number so obtained is multiplied by 5; the result is 45. Find the number.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14</a:t>
            </a:r>
            <a:r>
              <a:rPr lang="en-IN" sz="1600" b="1" dirty="0"/>
              <a:t>. The age of a man and the age of his daughter differ by 23 years and the sum of their ages is 41 years. Find the age of the man.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15</a:t>
            </a:r>
            <a:r>
              <a:rPr lang="en-IN" sz="1600" b="1" dirty="0"/>
              <a:t>. The difference between the ages of a woman and her son is 19 years and the sum of their ages is 37 years; find the age of the son.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11.Solution: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natural number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x – 7 = 12</a:t>
            </a:r>
          </a:p>
          <a:p>
            <a:pPr marL="114300" indent="0">
              <a:buNone/>
            </a:pPr>
            <a:r>
              <a:rPr lang="en-IN" sz="1600" dirty="0"/>
              <a:t>x = 12 + 7</a:t>
            </a:r>
          </a:p>
          <a:p>
            <a:pPr marL="114300" indent="0">
              <a:buNone/>
            </a:pPr>
            <a:r>
              <a:rPr lang="en-IN" sz="1600" dirty="0"/>
              <a:t>We get,</a:t>
            </a:r>
          </a:p>
          <a:p>
            <a:pPr marL="114300" indent="0">
              <a:buNone/>
            </a:pPr>
            <a:r>
              <a:rPr lang="en-IN" sz="1600" dirty="0"/>
              <a:t>x = 19</a:t>
            </a:r>
          </a:p>
          <a:p>
            <a:pPr marL="114300" indent="0">
              <a:buNone/>
            </a:pPr>
            <a:r>
              <a:rPr lang="en-IN" sz="1600" dirty="0"/>
              <a:t>Therefore, the required number is 19</a:t>
            </a:r>
          </a:p>
          <a:p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12.Let </a:t>
            </a:r>
            <a:r>
              <a:rPr lang="en-IN" sz="1600" dirty="0"/>
              <a:t>us assume the number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(1 / 4) × x + (1 / 6) × x = 15</a:t>
            </a:r>
          </a:p>
          <a:p>
            <a:pPr marL="114300" indent="0">
              <a:buNone/>
            </a:pPr>
            <a:r>
              <a:rPr lang="en-IN" sz="1600" dirty="0"/>
              <a:t>x / 4 + x / 6 = 15</a:t>
            </a:r>
          </a:p>
          <a:p>
            <a:pPr marL="114300" indent="0">
              <a:buNone/>
            </a:pPr>
            <a:r>
              <a:rPr lang="en-IN" sz="1600" dirty="0"/>
              <a:t>Taking L.C.M. we get,</a:t>
            </a:r>
          </a:p>
          <a:p>
            <a:pPr marL="114300" indent="0">
              <a:buNone/>
            </a:pPr>
            <a:r>
              <a:rPr lang="en-IN" sz="1600" dirty="0"/>
              <a:t>(3x + 2x) / 12 = </a:t>
            </a:r>
            <a:r>
              <a:rPr lang="en-IN" sz="1600" dirty="0" smtClean="0"/>
              <a:t>15</a:t>
            </a:r>
          </a:p>
          <a:p>
            <a:pPr marL="114300" indent="0">
              <a:buNone/>
            </a:pPr>
            <a:r>
              <a:rPr lang="en-IN" sz="1600" dirty="0" smtClean="0"/>
              <a:t>5x </a:t>
            </a:r>
            <a:r>
              <a:rPr lang="en-IN" sz="1600" dirty="0"/>
              <a:t>= 15 × 12</a:t>
            </a:r>
          </a:p>
          <a:p>
            <a:pPr marL="114300" indent="0">
              <a:buNone/>
            </a:pPr>
            <a:r>
              <a:rPr lang="en-IN" sz="1600" dirty="0"/>
              <a:t>x = (15 × 12) / 5</a:t>
            </a:r>
          </a:p>
          <a:p>
            <a:pPr marL="114300" indent="0">
              <a:buNone/>
            </a:pPr>
            <a:r>
              <a:rPr lang="en-IN" sz="1600" dirty="0"/>
              <a:t>x = 3 × 12</a:t>
            </a:r>
          </a:p>
          <a:p>
            <a:pPr marL="114300" indent="0">
              <a:buNone/>
            </a:pPr>
            <a:r>
              <a:rPr lang="en-IN" sz="1600" dirty="0"/>
              <a:t>We get,</a:t>
            </a:r>
          </a:p>
          <a:p>
            <a:pPr marL="114300" indent="0">
              <a:buNone/>
            </a:pPr>
            <a:r>
              <a:rPr lang="en-IN" sz="1600" dirty="0"/>
              <a:t>x = 36</a:t>
            </a:r>
          </a:p>
          <a:p>
            <a:pPr marL="114300" indent="0">
              <a:buNone/>
            </a:pPr>
            <a:r>
              <a:rPr lang="en-IN" sz="1600" dirty="0"/>
              <a:t>Therefore, the required number is 36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1874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13.Solution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whole number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(x + 7) 5 = 45</a:t>
            </a:r>
          </a:p>
          <a:p>
            <a:pPr marL="114300" indent="0">
              <a:buNone/>
            </a:pPr>
            <a:r>
              <a:rPr lang="en-IN" sz="1600" dirty="0"/>
              <a:t>5x + 35 = 45</a:t>
            </a:r>
          </a:p>
          <a:p>
            <a:pPr marL="114300" indent="0">
              <a:buNone/>
            </a:pPr>
            <a:r>
              <a:rPr lang="en-IN" sz="1600" dirty="0"/>
              <a:t>5x = 45 – 35</a:t>
            </a:r>
          </a:p>
          <a:p>
            <a:pPr marL="114300" indent="0">
              <a:buNone/>
            </a:pPr>
            <a:r>
              <a:rPr lang="en-IN" sz="1600" dirty="0"/>
              <a:t>We get,</a:t>
            </a:r>
          </a:p>
          <a:p>
            <a:pPr marL="114300" indent="0">
              <a:buNone/>
            </a:pPr>
            <a:r>
              <a:rPr lang="en-IN" sz="1600" dirty="0"/>
              <a:t>5x = 10</a:t>
            </a:r>
          </a:p>
          <a:p>
            <a:pPr marL="114300" indent="0">
              <a:buNone/>
            </a:pPr>
            <a:r>
              <a:rPr lang="en-IN" sz="1600" dirty="0"/>
              <a:t>x = 10 / 5</a:t>
            </a:r>
          </a:p>
          <a:p>
            <a:pPr marL="114300" indent="0">
              <a:buNone/>
            </a:pPr>
            <a:r>
              <a:rPr lang="en-IN" sz="1600" dirty="0"/>
              <a:t>We get,</a:t>
            </a:r>
          </a:p>
          <a:p>
            <a:pPr marL="114300" indent="0">
              <a:buNone/>
            </a:pPr>
            <a:r>
              <a:rPr lang="en-IN" sz="1600" dirty="0"/>
              <a:t>x = 2</a:t>
            </a:r>
          </a:p>
          <a:p>
            <a:pPr marL="114300" indent="0">
              <a:buNone/>
            </a:pPr>
            <a:r>
              <a:rPr lang="en-IN" sz="1600" dirty="0"/>
              <a:t>Therefore, the required whole number is 2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14.Solution: </a:t>
            </a:r>
            <a:r>
              <a:rPr lang="en-IN" sz="1600" dirty="0" smtClean="0"/>
              <a:t>Given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Difference between the ages of a man and his daughter = 23 years</a:t>
            </a:r>
          </a:p>
          <a:p>
            <a:pPr marL="114300" indent="0">
              <a:buNone/>
            </a:pPr>
            <a:r>
              <a:rPr lang="en-IN" sz="1600" dirty="0"/>
              <a:t>Sum of their ages = 41 years</a:t>
            </a:r>
          </a:p>
          <a:p>
            <a:pPr marL="114300" indent="0">
              <a:buNone/>
            </a:pPr>
            <a:r>
              <a:rPr lang="en-IN" sz="1600" dirty="0"/>
              <a:t>Let us assume the age of a daughter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Age of a man = x + 23</a:t>
            </a:r>
          </a:p>
          <a:p>
            <a:pPr marL="114300" indent="0">
              <a:buNone/>
            </a:pPr>
            <a:r>
              <a:rPr lang="en-IN" sz="1600" dirty="0"/>
              <a:t>Now, calculating to find the value of x,</a:t>
            </a:r>
          </a:p>
          <a:p>
            <a:pPr marL="114300" indent="0">
              <a:buNone/>
            </a:pPr>
            <a:r>
              <a:rPr lang="en-IN" sz="1600" dirty="0"/>
              <a:t>x + x + 23 = 41</a:t>
            </a:r>
          </a:p>
          <a:p>
            <a:pPr marL="114300" indent="0">
              <a:buNone/>
            </a:pPr>
            <a:r>
              <a:rPr lang="en-IN" sz="1600" dirty="0"/>
              <a:t>2x + 23 = 41</a:t>
            </a:r>
          </a:p>
          <a:p>
            <a:pPr marL="114300" indent="0">
              <a:buNone/>
            </a:pPr>
            <a:r>
              <a:rPr lang="en-IN" sz="1600" dirty="0"/>
              <a:t>2x = 41 – 23</a:t>
            </a:r>
          </a:p>
          <a:p>
            <a:pPr marL="114300" indent="0">
              <a:buNone/>
            </a:pPr>
            <a:r>
              <a:rPr lang="en-IN" sz="1600" dirty="0"/>
              <a:t>2x = 18</a:t>
            </a:r>
          </a:p>
          <a:p>
            <a:pPr marL="114300" indent="0">
              <a:buNone/>
            </a:pPr>
            <a:r>
              <a:rPr lang="en-IN" sz="1600" dirty="0"/>
              <a:t>x = 18 / </a:t>
            </a:r>
            <a:r>
              <a:rPr lang="en-IN" sz="1600" dirty="0" smtClean="0"/>
              <a:t>2 </a:t>
            </a:r>
            <a:r>
              <a:rPr lang="en-IN" sz="1600" dirty="0"/>
              <a:t>= </a:t>
            </a:r>
            <a:r>
              <a:rPr lang="en-IN" sz="1600" dirty="0" smtClean="0"/>
              <a:t>9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Age of a man = x + </a:t>
            </a:r>
            <a:r>
              <a:rPr lang="en-IN" sz="1600" dirty="0" smtClean="0"/>
              <a:t>23 = </a:t>
            </a:r>
            <a:r>
              <a:rPr lang="en-IN" sz="1600" dirty="0"/>
              <a:t>9 + </a:t>
            </a:r>
            <a:r>
              <a:rPr lang="en-IN" sz="1600" dirty="0" smtClean="0"/>
              <a:t>23 = </a:t>
            </a:r>
            <a:r>
              <a:rPr lang="en-IN" sz="1600" dirty="0"/>
              <a:t>32</a:t>
            </a:r>
          </a:p>
          <a:p>
            <a:pPr marL="114300" indent="0">
              <a:buNone/>
            </a:pPr>
            <a:r>
              <a:rPr lang="en-IN" sz="1600" dirty="0"/>
              <a:t>Therefore, the age of a man is 32 years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Solution:</a:t>
            </a:r>
            <a:r>
              <a:rPr lang="en-IN" sz="1600" dirty="0" smtClean="0"/>
              <a:t> Given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Difference between the ages of a woman and her son = 19 years</a:t>
            </a:r>
          </a:p>
          <a:p>
            <a:pPr marL="114300" indent="0">
              <a:buNone/>
            </a:pPr>
            <a:r>
              <a:rPr lang="en-IN" sz="1600" dirty="0"/>
              <a:t>Sum of their ages = 37 years</a:t>
            </a:r>
          </a:p>
          <a:p>
            <a:pPr marL="114300" indent="0">
              <a:buNone/>
            </a:pPr>
            <a:r>
              <a:rPr lang="en-IN" sz="1600" dirty="0"/>
              <a:t>Let us assume the age of a son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Age of woman = x + 19</a:t>
            </a:r>
          </a:p>
          <a:p>
            <a:pPr marL="114300" indent="0">
              <a:buNone/>
            </a:pPr>
            <a:r>
              <a:rPr lang="en-IN" sz="1600" dirty="0"/>
              <a:t>Now, calculating to find the value of x,</a:t>
            </a:r>
          </a:p>
          <a:p>
            <a:pPr marL="114300" indent="0">
              <a:buNone/>
            </a:pPr>
            <a:r>
              <a:rPr lang="en-IN" sz="1600" dirty="0"/>
              <a:t>x + x + 19 = 37</a:t>
            </a:r>
          </a:p>
          <a:p>
            <a:pPr marL="114300" indent="0">
              <a:buNone/>
            </a:pPr>
            <a:r>
              <a:rPr lang="en-IN" sz="1600" dirty="0"/>
              <a:t>2x + 19 = 37</a:t>
            </a:r>
          </a:p>
          <a:p>
            <a:pPr marL="114300" indent="0">
              <a:buNone/>
            </a:pPr>
            <a:r>
              <a:rPr lang="en-IN" sz="1600" dirty="0"/>
              <a:t>2x = 37 – 19</a:t>
            </a:r>
          </a:p>
          <a:p>
            <a:pPr marL="114300" indent="0">
              <a:buNone/>
            </a:pPr>
            <a:r>
              <a:rPr lang="en-IN" sz="1600" dirty="0"/>
              <a:t>2x = 18</a:t>
            </a:r>
          </a:p>
          <a:p>
            <a:pPr marL="114300" indent="0">
              <a:buNone/>
            </a:pPr>
            <a:r>
              <a:rPr lang="en-IN" sz="1600" dirty="0"/>
              <a:t>x = 18 / </a:t>
            </a:r>
            <a:r>
              <a:rPr lang="en-IN" sz="1600" dirty="0" smtClean="0"/>
              <a:t>2= </a:t>
            </a:r>
            <a:r>
              <a:rPr lang="en-IN" sz="1600" dirty="0"/>
              <a:t>9</a:t>
            </a:r>
          </a:p>
          <a:p>
            <a:pPr marL="114300" indent="0">
              <a:buNone/>
            </a:pPr>
            <a:r>
              <a:rPr lang="en-IN" sz="1600" dirty="0"/>
              <a:t>Therefore, the age of her son is 9 years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Ex.22D Q NO 11 TO 20 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565</Words>
  <Application>Microsoft Office PowerPoint</Application>
  <PresentationFormat>On-screen Show (16:9)</PresentationFormat>
  <Paragraphs>85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PowerPoint Presentation</vt:lpstr>
      <vt:lpstr>Learning outcomes 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121</cp:revision>
  <dcterms:modified xsi:type="dcterms:W3CDTF">2021-08-14T16:53:47Z</dcterms:modified>
</cp:coreProperties>
</file>