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86" r:id="rId3"/>
    <p:sldId id="314" r:id="rId4"/>
    <p:sldId id="307" r:id="rId5"/>
    <p:sldId id="303" r:id="rId6"/>
    <p:sldId id="290" r:id="rId7"/>
    <p:sldId id="308" r:id="rId8"/>
    <p:sldId id="310" r:id="rId9"/>
    <p:sldId id="311" r:id="rId10"/>
    <p:sldId id="312" r:id="rId11"/>
    <p:sldId id="309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SUBJECT : MATHEMATICS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NUMBER: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22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NAME:SIMPLE  LINEAR EQUATIONS</a:t>
            </a:r>
          </a:p>
          <a:p>
            <a:pPr lvl="0"/>
            <a:r>
              <a:rPr lang="en" b="1" dirty="0" smtClean="0">
                <a:latin typeface="Calibri" pitchFamily="34" charset="0"/>
                <a:cs typeface="Calibri" pitchFamily="34" charset="0"/>
              </a:rPr>
              <a:t>SUB TOPIC:</a:t>
            </a:r>
            <a:r>
              <a:rPr lang="en-IN" dirty="0"/>
              <a:t>More Problems on Solving Linear Equation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smtClean="0">
                <a:latin typeface="Calibri" pitchFamily="34" charset="0"/>
                <a:cs typeface="Calibri" pitchFamily="34" charset="0"/>
              </a:rPr>
              <a:t>PERIOD </a:t>
            </a:r>
            <a:r>
              <a:rPr lang="en" b="1" smtClean="0">
                <a:latin typeface="Calibri" pitchFamily="34" charset="0"/>
                <a:cs typeface="Calibri" pitchFamily="34" charset="0"/>
              </a:rPr>
              <a:t>NO:4Same as ppt3 somommit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smtClean="0"/>
              <a:t>Ex. </a:t>
            </a:r>
            <a:r>
              <a:rPr lang="en-US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970" y="125863"/>
            <a:ext cx="8254330" cy="572700"/>
          </a:xfrm>
        </p:spPr>
        <p:txBody>
          <a:bodyPr/>
          <a:lstStyle/>
          <a:p>
            <a:pPr lvl="0"/>
            <a: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b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 lvl="0">
              <a:lnSpc>
                <a:spcPct val="115000"/>
              </a:lnSpc>
            </a:pPr>
            <a:r>
              <a:rPr lang="en-IN" sz="1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br>
              <a:rPr lang="en-IN" sz="1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0883" y="1708030"/>
            <a:ext cx="604711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 smtClean="0"/>
              <a:t> </a:t>
            </a:r>
            <a:r>
              <a:rPr lang="en-US" dirty="0"/>
              <a:t>will be explained using a video.</a:t>
            </a:r>
            <a:endParaRPr lang="en-IN" sz="1200" dirty="0"/>
          </a:p>
          <a:p>
            <a:pPr algn="just">
              <a:lnSpc>
                <a:spcPct val="115000"/>
              </a:lnSpc>
            </a:pPr>
            <a:endParaRPr lang="en-IN" sz="1200" dirty="0">
              <a:solidFill>
                <a:srgbClr val="00B0F0"/>
              </a:solidFill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solidFill>
                  <a:srgbClr val="00B0F0"/>
                </a:solidFill>
              </a:rPr>
              <a:t> </a:t>
            </a:r>
            <a:endParaRPr lang="en-IN" sz="1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08097" y="4392734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4784" y="737553"/>
            <a:ext cx="60039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IN" sz="16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</a:p>
          <a:p>
            <a:endParaRPr lang="en-IN" sz="16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0" y="-3527"/>
            <a:ext cx="8520600" cy="572700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781557"/>
            <a:ext cx="8520600" cy="3416400"/>
          </a:xfrm>
        </p:spPr>
        <p:txBody>
          <a:bodyPr/>
          <a:lstStyle/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5608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2862</TotalTime>
  <Words>67</Words>
  <Application>Microsoft Office PowerPoint</Application>
  <PresentationFormat>On-screen Show (16:9)</PresentationFormat>
  <Paragraphs>23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PowerPoint Presentation</vt:lpstr>
      <vt:lpstr>Learning outcomes </vt:lpstr>
      <vt:lpstr>SIMPLE LINEAR EQUATIONS </vt:lpstr>
      <vt:lpstr>SIMPLE LINEAR EQUATIONS </vt:lpstr>
      <vt:lpstr>PowerPoint Presentation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121</cp:revision>
  <dcterms:modified xsi:type="dcterms:W3CDTF">2021-08-14T16:15:04Z</dcterms:modified>
</cp:coreProperties>
</file>