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86" r:id="rId3"/>
    <p:sldId id="314" r:id="rId4"/>
    <p:sldId id="315" r:id="rId5"/>
    <p:sldId id="317" r:id="rId6"/>
    <p:sldId id="316" r:id="rId7"/>
    <p:sldId id="309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65599" y="110709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DECIMALS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DECIMALS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IN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</a:t>
            </a:r>
            <a:r>
              <a:rPr lang="en-US" sz="1800" dirty="0" smtClean="0"/>
              <a:t>solve sums based on decimal addition and subtraction.</a:t>
            </a:r>
            <a:endParaRPr lang="en-US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apply in daily life situations.</a:t>
            </a:r>
          </a:p>
          <a:p>
            <a:pPr lvl="0"/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7578" y="109016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00" y="151111"/>
            <a:ext cx="1549101" cy="57270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26407" y="2417862"/>
            <a:ext cx="40911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https://www.youtube.com/watch?v=m0aNbQi2uzI</a:t>
            </a:r>
          </a:p>
        </p:txBody>
      </p:sp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00" y="151111"/>
            <a:ext cx="1549101" cy="57270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623" y="151111"/>
            <a:ext cx="5486400" cy="371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64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00" y="151111"/>
            <a:ext cx="1549101" cy="572701"/>
          </a:xfrm>
          <a:prstGeom prst="rect">
            <a:avLst/>
          </a:prstGeom>
        </p:spPr>
      </p:pic>
      <p:sp>
        <p:nvSpPr>
          <p:cNvPr id="2" name="AutoShape 2" descr="blob:https://web.whatsapp.com/77b2de4e-eb16-4f8d-b21b-02e498c98ac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811" y="160338"/>
            <a:ext cx="4761779" cy="385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3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00" y="151111"/>
            <a:ext cx="1549101" cy="572701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324" y="64390"/>
            <a:ext cx="5158597" cy="405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31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0351" y="111865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2053087" y="2076865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Ex15A 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9328" y="12082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51</Words>
  <Application>Microsoft Office PowerPoint</Application>
  <PresentationFormat>On-screen Show (16:9)</PresentationFormat>
  <Paragraphs>15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PowerPoint Presentation</vt:lpstr>
      <vt:lpstr>Learning outcomes </vt:lpstr>
      <vt:lpstr>PowerPoint Presentation</vt:lpstr>
      <vt:lpstr>PowerPoint Presentation</vt:lpstr>
      <vt:lpstr>PowerPoint Presentation</vt:lpstr>
      <vt:lpstr>PowerPoint Presentation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133</cp:revision>
  <dcterms:modified xsi:type="dcterms:W3CDTF">2022-11-16T16:16:55Z</dcterms:modified>
</cp:coreProperties>
</file>