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6" r:id="rId3"/>
    <p:sldId id="309" r:id="rId4"/>
    <p:sldId id="288" r:id="rId5"/>
    <p:sldId id="303" r:id="rId6"/>
    <p:sldId id="308" r:id="rId7"/>
    <p:sldId id="304" r:id="rId8"/>
    <p:sldId id="293" r:id="rId9"/>
    <p:sldId id="290" r:id="rId10"/>
    <p:sldId id="306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 varScale="1">
        <p:scale>
          <a:sx n="86" d="100"/>
          <a:sy n="86" d="100"/>
        </p:scale>
        <p:origin x="-78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879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183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2611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-VuUUhhsUSQ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68072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52905" y="340337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24448" y="1161498"/>
            <a:ext cx="6129496" cy="1119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 SYSTEM</a:t>
            </a:r>
            <a:endParaRPr lang="en" sz="29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1205803" y="2411012"/>
            <a:ext cx="6555964" cy="1457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anose="020F0502020204030204" pitchFamily="34" charset="0"/>
                <a:cs typeface="Calibri" panose="020F0502020204030204" pitchFamily="34" charset="0"/>
              </a:rPr>
              <a:t>SUBJECT : MATHEMATICS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NUMBER: 01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 SYSTEM</a:t>
            </a:r>
          </a:p>
          <a:p>
            <a:pPr lvl="0"/>
            <a:r>
              <a:rPr lang="en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SUB TOPIC:FORMATION OF LARGEST AND SMALLEST NUMBER</a:t>
            </a:r>
          </a:p>
          <a:p>
            <a:pPr lvl="0"/>
            <a:r>
              <a:rPr lang="en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PERIOD NO :2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711F3D-4545-4E55-A8E4-52941DB66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01" y="337957"/>
            <a:ext cx="7100319" cy="572700"/>
          </a:xfrm>
        </p:spPr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Home </a:t>
            </a:r>
            <a:r>
              <a:rPr lang="en-IN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4D32567-0E57-4CF9-8A81-06A8FE1D3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n-US" sz="1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D2959E1-6375-4356-B7C6-5D109E4C1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6793" y="193173"/>
            <a:ext cx="1237595" cy="615749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823385"/>
              </p:ext>
            </p:extLst>
          </p:nvPr>
        </p:nvGraphicFramePr>
        <p:xfrm>
          <a:off x="542901" y="1200862"/>
          <a:ext cx="6421426" cy="3669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214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854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Q1.Find the largest 4- digit no using any one digit twice from the digits  5,9,2 and 6. 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4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Q2.The largest 5-digit number having three different digits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(A)98978 (B)99897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(C)99987 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(D) 98799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09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Q3. Write the largest 5-digit number having three different digits.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0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Q4.  Write the smallest 4-digit number and the greatest 4-digit number (without repeating a digit) from each of the following groups of four digits: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(i) 4, 7, 2, </a:t>
                      </a:r>
                      <a:r>
                        <a:rPr lang="en-IN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             (ii</a:t>
                      </a:r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3, 6, 2, 4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Flowchart: Display 6"/>
          <p:cNvSpPr/>
          <p:nvPr/>
        </p:nvSpPr>
        <p:spPr>
          <a:xfrm>
            <a:off x="6161287" y="1398671"/>
            <a:ext cx="2671012" cy="1155561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        HW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Ex.1.AQ.No.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9,12,13</a:t>
            </a:r>
            <a:endParaRPr lang="en-US" sz="20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7211" y="3017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08" y="343953"/>
            <a:ext cx="6153646" cy="572700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</a:t>
            </a:r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outcome 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FDCA470-F94A-4770-8999-EEE0CD45DF12}"/>
              </a:ext>
            </a:extLst>
          </p:cNvPr>
          <p:cNvSpPr txBox="1"/>
          <p:nvPr/>
        </p:nvSpPr>
        <p:spPr>
          <a:xfrm>
            <a:off x="786809" y="1662004"/>
            <a:ext cx="75197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will be able to form largest number and smallest number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I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Student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will be able to identify largest and smallest numbers from a group of numbers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319" y="50885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Previous Knowledge Test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/>
              <a:t>Q1.State the rule for comparing two given numbers.</a:t>
            </a:r>
          </a:p>
          <a:p>
            <a:pPr marL="114300" indent="0">
              <a:buNone/>
            </a:pPr>
            <a:r>
              <a:rPr lang="en-IN" dirty="0" smtClean="0"/>
              <a:t>Q2</a:t>
            </a:r>
            <a:r>
              <a:rPr lang="en-US" dirty="0"/>
              <a:t>. Compare the numbers 9524420 and 9528420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 smtClean="0"/>
              <a:t>Q3.</a:t>
            </a:r>
            <a:r>
              <a:rPr lang="en-US" dirty="0"/>
              <a:t> . Fill in the blanks with &lt;  or  &gt; sign: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(i) 34512 …………. 5451		(ii) 63458 ……….. 63548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(iii) 96785 ………….95793	(iv) 58934 ……….. 58943	</a:t>
            </a: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3693" y="250392"/>
            <a:ext cx="815519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07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7370" y="332057"/>
            <a:ext cx="1098241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733531" y="359317"/>
            <a:ext cx="7861830" cy="483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5029" y="1266091"/>
            <a:ext cx="67004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Largest and smallest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formation will be explained with the help of a video.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https://www.youtube.com/watch?v=-VuUUhhsUSQ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N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08" y="343953"/>
            <a:ext cx="6153646" cy="572700"/>
          </a:xfrm>
        </p:spPr>
        <p:txBody>
          <a:bodyPr/>
          <a:lstStyle/>
          <a:p>
            <a:r>
              <a:rPr lang="en-I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Largest and smallest number formation </a:t>
            </a:r>
            <a:endParaRPr lang="en-IN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5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7759" y="359405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042" y="359405"/>
            <a:ext cx="8520600" cy="572700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 of Largest </a:t>
            </a:r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IN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Smallest Number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173" y="992040"/>
            <a:ext cx="4752347" cy="3706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0810" y="228600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042" y="359405"/>
            <a:ext cx="8520600" cy="572700"/>
          </a:xfrm>
        </p:spPr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 of Largest and Smallest Number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get the smallest number, using the given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digits: 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smallest digit is written at the leftmost and then the remaining digits in ascending order of their values to the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right. </a:t>
            </a:r>
          </a:p>
          <a:p>
            <a:pPr marL="114300" indent="0">
              <a:buNone/>
            </a:pPr>
            <a:endParaRPr lang="en-IN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get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largest number, using the given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digits:</a:t>
            </a:r>
          </a:p>
          <a:p>
            <a:pPr marL="114300" indent="0">
              <a:buNone/>
            </a:pP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largest digit is written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the leftmost 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then the remaining digits in descending order of their values to </a:t>
            </a:r>
            <a:r>
              <a:rPr lang="en-I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to the right.</a:t>
            </a: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4068422" y="3118009"/>
            <a:ext cx="2602523" cy="15173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Calibri" panose="020F0502020204030204" pitchFamily="34" charset="0"/>
                <a:cs typeface="Calibri" panose="020F0502020204030204" pitchFamily="34" charset="0"/>
              </a:rPr>
              <a:t>A number  can not </a:t>
            </a:r>
          </a:p>
          <a:p>
            <a:pPr algn="ctr"/>
            <a:r>
              <a:rPr lang="en-IN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IN" dirty="0" smtClean="0">
                <a:latin typeface="Calibri" panose="020F0502020204030204" pitchFamily="34" charset="0"/>
                <a:cs typeface="Calibri" panose="020F0502020204030204" pitchFamily="34" charset="0"/>
              </a:rPr>
              <a:t>egin with 0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95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1592" y="1774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E55070A-84C4-4BBE-A04A-43E566BFE90D}"/>
              </a:ext>
            </a:extLst>
          </p:cNvPr>
          <p:cNvSpPr txBox="1"/>
          <p:nvPr/>
        </p:nvSpPr>
        <p:spPr>
          <a:xfrm>
            <a:off x="698732" y="852399"/>
            <a:ext cx="6969978" cy="318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Q.7 Find </a:t>
            </a: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 smallest and the greatest numbers in each case given below:</a:t>
            </a:r>
            <a:b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(i) 983, 5754, 84 and 5942</a:t>
            </a:r>
          </a:p>
          <a:p>
            <a:pPr marL="114300" indent="0">
              <a:buNone/>
            </a:pP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</a:p>
          <a:p>
            <a:pPr marL="114300" indent="0">
              <a:buNone/>
            </a:pPr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Since </a:t>
            </a: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84 has the least number of digits.</a:t>
            </a:r>
          </a:p>
          <a:p>
            <a:pPr marL="114300" indent="0">
              <a:buNone/>
            </a:pP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84 is the smallest number</a:t>
            </a:r>
          </a:p>
          <a:p>
            <a:pPr marL="114300" indent="0">
              <a:buNone/>
            </a:pP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5754 and 5942 have the maximum number of digits. Among these two 5942 is greater than 5754</a:t>
            </a:r>
          </a:p>
          <a:p>
            <a:pPr marL="114300" indent="0">
              <a:buNone/>
            </a:pP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Therefore 84 is the smallest number and 5942 is the greatest </a:t>
            </a:r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number.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800" dirty="0"/>
          </a:p>
          <a:p>
            <a:pPr algn="just">
              <a:lnSpc>
                <a:spcPct val="150000"/>
              </a:lnSpc>
            </a:pPr>
            <a:endParaRPr lang="en-US" b="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596" y="228601"/>
            <a:ext cx="8420518" cy="56522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77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4187" y="3773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458A346-3D08-4FA9-8B25-552D405DC78F}"/>
              </a:ext>
            </a:extLst>
          </p:cNvPr>
          <p:cNvSpPr txBox="1"/>
          <p:nvPr/>
        </p:nvSpPr>
        <p:spPr>
          <a:xfrm>
            <a:off x="572756" y="683288"/>
            <a:ext cx="79852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Questions</a:t>
            </a:r>
            <a:endParaRPr lang="en-US" sz="2800" b="1" i="0" dirty="0">
              <a:solidFill>
                <a:srgbClr val="FF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2756" y="1336431"/>
            <a:ext cx="690321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Q.8.Form </a:t>
            </a: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 greatest and the smallest 4 digit numbers using the given digits without repetition</a:t>
            </a:r>
            <a:b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(i) 3, 7, 2 and 5</a:t>
            </a:r>
            <a:b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(ii) 6, 1, 4 and </a:t>
            </a:r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</a:p>
          <a:p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(i</a:t>
            </a: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) The given digits are 3, 7, 2 and 5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(a) 7532 is the greatest 4-digit number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(b) 2357 is the smallest 4-digit number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(ii) The given digits are 6, 1, 4 and 9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(a) 9641 is the greatest 4-digit number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(b) 1469 is the smallest 4-digit number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9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2272" y="2657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1788" y="1497204"/>
            <a:ext cx="76367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Q.10</a:t>
            </a:r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. Form the greatest and the smallest 4-digit numbers using any four different digits, with the condition that digit 5 is always at ten’s place.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 greatest and the smallest 4-digit numbers using any four different digits, with the condition that digit 5 is always at ten’s place is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 greatest 4-digit number = 9857</a:t>
            </a:r>
          </a:p>
          <a:p>
            <a:r>
              <a:rPr lang="en-IN" sz="1800" dirty="0">
                <a:latin typeface="Calibri" panose="020F0502020204030204" pitchFamily="34" charset="0"/>
                <a:cs typeface="Calibri" panose="020F0502020204030204" pitchFamily="34" charset="0"/>
              </a:rPr>
              <a:t>The smallest 4-digit number = 1052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Question</a:t>
            </a:r>
            <a:endParaRPr lang="en-IN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368</Words>
  <Application>Microsoft Office PowerPoint</Application>
  <PresentationFormat>On-screen Show (16:9)</PresentationFormat>
  <Paragraphs>62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Learning outcome </vt:lpstr>
      <vt:lpstr>Previous Knowledge Test</vt:lpstr>
      <vt:lpstr>Largest and smallest number formation </vt:lpstr>
      <vt:lpstr>Formation of Largest and Smallest Number</vt:lpstr>
      <vt:lpstr>Formation of Largest and Smallest Number</vt:lpstr>
      <vt:lpstr>Evaluation Question </vt:lpstr>
      <vt:lpstr>PowerPoint Presentation</vt:lpstr>
      <vt:lpstr>Evaluation Question</vt:lpstr>
      <vt:lpstr>Additional Home assignment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80</cp:revision>
  <dcterms:modified xsi:type="dcterms:W3CDTF">2021-12-15T10:16:03Z</dcterms:modified>
</cp:coreProperties>
</file>