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72" r:id="rId5"/>
    <p:sldId id="273" r:id="rId6"/>
    <p:sldId id="270" r:id="rId7"/>
    <p:sldId id="271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htUlZLolv1RhRTInQG4EAVzLVl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08225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0931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1207699" y="984472"/>
            <a:ext cx="6469812" cy="527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endParaRPr sz="3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1047307" y="1882590"/>
            <a:ext cx="7049386" cy="213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: MATHEMATICS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NUMBER:19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</a:t>
            </a:r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FUNDAMENTALCONCEPTS AND OPERATIONS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SUBTOPIC : </a:t>
            </a:r>
            <a:r>
              <a:rPr lang="en-IN" sz="2400" dirty="0">
                <a:latin typeface="Calibri" panose="020F0502020204030204" pitchFamily="34" charset="0"/>
                <a:cs typeface="Calibri" panose="020F0502020204030204" pitchFamily="34" charset="0"/>
              </a:rPr>
              <a:t> RECAPITULATION OF CHAPTERS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PERIOD NO: 7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"/>
          <p:cNvSpPr txBox="1">
            <a:spLocks noGrp="1"/>
          </p:cNvSpPr>
          <p:nvPr>
            <p:ph type="title"/>
          </p:nvPr>
        </p:nvSpPr>
        <p:spPr>
          <a:xfrm>
            <a:off x="2678654" y="-46751"/>
            <a:ext cx="615364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outcomes </a:t>
            </a:r>
            <a:endParaRPr dirty="0"/>
          </a:p>
        </p:txBody>
      </p:sp>
      <p:pic>
        <p:nvPicPr>
          <p:cNvPr id="57" name="Google Shape;5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0504" y="4518999"/>
            <a:ext cx="1549101" cy="57270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"/>
          <p:cNvSpPr/>
          <p:nvPr/>
        </p:nvSpPr>
        <p:spPr>
          <a:xfrm>
            <a:off x="828135" y="492072"/>
            <a:ext cx="7762615" cy="4161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Students will be able to identify like and unlike terms.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Students will be able to add and subtract like and unlike terms.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Students will be able to divide monomial by monomial 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Students will be able to binomial by monomial.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Students will be able to divide polynomial by polynomial.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Students will be able to write a given statement in algebraic form.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Students will be able to write a given algebraic form in suitable statement.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Students will be able to define constants and variables. 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Students will be able to identify terms, like and unlike terms.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Students will be able to define different types of algebraic expressions.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 Students will be able to find product of factors.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dirty="0"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Students will develop application skill.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85750" marR="0" lvl="0" indent="-196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lang="en-US"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200" dirty="0">
                <a:solidFill>
                  <a:srgbClr val="FF0000"/>
                </a:solidFill>
              </a:rPr>
              <a:t>FUNDAMENTAL CONCEPTS AND OPERATIONS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EAE0264-DCA3-4B0B-9492-52254497A8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spcAft>
                <a:spcPts val="750"/>
              </a:spcAft>
              <a:buNone/>
            </a:pPr>
            <a:endParaRPr lang="en-IN" sz="1800" b="1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14300" indent="0"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1.Write the coefficient of: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" indent="0"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 x in -3xy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	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(ii) x in –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ax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" indent="0"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(iii) y in –y</a:t>
            </a:r>
            <a:r>
              <a:rPr lang="en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(iv) y in (2 / a)y</a:t>
            </a: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One pencil costs Rs 2 and one fountain pen costs Rs 15. What is the cost of x pencils and y fountain pens?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Think of a number. Multiply by 5. Add 6 to the result. Subtract y from this result. What is the result?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spcAft>
                <a:spcPts val="750"/>
              </a:spcAft>
              <a:buNone/>
            </a:pP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200" dirty="0">
                <a:solidFill>
                  <a:srgbClr val="FF0000"/>
                </a:solidFill>
              </a:rPr>
              <a:t>FUNDAMENTAL CONCEPTS AND OPERATIONS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E524FE9-AEE8-4568-9A01-F2D7B884B8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endParaRPr lang="en-US" sz="1800" b="1" dirty="0">
              <a:solidFill>
                <a:srgbClr val="333333"/>
              </a:solidFill>
              <a:effectLst/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b="1" dirty="0">
                <a:solidFill>
                  <a:srgbClr val="333333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Subtract: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5a – 3b + 2c from a – 4b – 2c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(ii) 4x – 6y + 3z from 12x + 7y – 21z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(iii) 5 – a – 4b + 4c from 5a – 7b + 2c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(iv) – 8x – 12y + 17z from x – y – z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6708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200" dirty="0">
                <a:solidFill>
                  <a:srgbClr val="FF0000"/>
                </a:solidFill>
              </a:rPr>
              <a:t>FUNDAMENTAL CONCEPTS AND OPERATIONS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4CFAD1-9F40-4D81-AE0C-DD8AE016B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383125"/>
            <a:ext cx="8520600" cy="3400902"/>
          </a:xfrm>
        </p:spPr>
        <p:txBody>
          <a:bodyPr/>
          <a:lstStyle/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Add: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8xy and 3xy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(ii) 2xyz, 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xyz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6xyz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(iii) 2a, 3a and 4b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(iv) 3x and 2y</a:t>
            </a: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Simplify: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2x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÷ x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	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(ii) 6a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÷ 3a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(iii) 20xy ÷ – 5xy		(iv) – 24a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÷ 6ab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2831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5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dirty="0">
                <a:solidFill>
                  <a:srgbClr val="FF0000"/>
                </a:solidFill>
              </a:rPr>
              <a:t>Additional Homework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67" name="Google Shape;1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</a:t>
            </a:r>
            <a:r>
              <a:rPr lang="en-US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Binny spend Rs a daily and saves Rs b per week. What is her income for two weeks?</a:t>
            </a:r>
            <a:endParaRPr lang="en-US" sz="1800" b="1" dirty="0">
              <a:solidFill>
                <a:srgbClr val="333333"/>
              </a:solidFill>
              <a:effectLst/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Evaluate: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(a + b) (a – b).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(ii) (a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+ b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(a + b) (a – b), using the result of (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(iii) (a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+ b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(a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+ b</a:t>
            </a:r>
            <a:r>
              <a:rPr lang="en-US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(a + b) (a – b), using the result of (ii).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228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495</Words>
  <Application>Microsoft Office PowerPoint</Application>
  <PresentationFormat>On-screen Show (16:9)</PresentationFormat>
  <Paragraphs>50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Noto Sans Symbols</vt:lpstr>
      <vt:lpstr>Roboto</vt:lpstr>
      <vt:lpstr>Times New Roman</vt:lpstr>
      <vt:lpstr>Wingdings</vt:lpstr>
      <vt:lpstr>Simple Light</vt:lpstr>
      <vt:lpstr>PowerPoint Presentation</vt:lpstr>
      <vt:lpstr>Learning outcomes </vt:lpstr>
      <vt:lpstr>FUNDAMENTAL CONCEPTS AND OPERATIONS</vt:lpstr>
      <vt:lpstr>FUNDAMENTAL CONCEPTS AND OPERATIONS</vt:lpstr>
      <vt:lpstr>FUNDAMENTAL CONCEPTS AND OPERATIONS</vt:lpstr>
      <vt:lpstr>Additional Homework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Rajib Kumar Roul</cp:lastModifiedBy>
  <cp:revision>27</cp:revision>
  <dcterms:modified xsi:type="dcterms:W3CDTF">2021-07-25T16:10:00Z</dcterms:modified>
</cp:coreProperties>
</file>