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0" r:id="rId4"/>
    <p:sldId id="261" r:id="rId5"/>
    <p:sldId id="272" r:id="rId6"/>
    <p:sldId id="263" r:id="rId7"/>
    <p:sldId id="274" r:id="rId8"/>
    <p:sldId id="275" r:id="rId9"/>
    <p:sldId id="276" r:id="rId10"/>
    <p:sldId id="277" r:id="rId11"/>
    <p:sldId id="278" r:id="rId12"/>
    <p:sldId id="270" r:id="rId13"/>
    <p:sldId id="271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htUlZLolv1RhRTInQG4EAVzLVl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" name="Google Shape;4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574793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89468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1" name="Google Shape;17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298056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319220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37854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10035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1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" name="Google Shape;21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2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9" name="Google Shape;29;p2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4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4" name="Google Shape;34;p24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5" name="Google Shape;35;p24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5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2" name="Google Shape;42;p2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7614" y="261176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"/>
          <p:cNvSpPr txBox="1"/>
          <p:nvPr/>
        </p:nvSpPr>
        <p:spPr>
          <a:xfrm>
            <a:off x="1207699" y="1174424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FUNDAMENTAL OPERATIONS</a:t>
            </a:r>
            <a:endParaRPr sz="32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51" name="Google Shape;51;p1"/>
          <p:cNvSpPr txBox="1"/>
          <p:nvPr/>
        </p:nvSpPr>
        <p:spPr>
          <a:xfrm>
            <a:off x="1041991" y="2177093"/>
            <a:ext cx="7049386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SUBJECT : MATHEMATICS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NUMBER:19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NAME :</a:t>
            </a:r>
            <a:r>
              <a:rPr lang="en-IN" sz="2400" b="1" dirty="0">
                <a:latin typeface="Calibri" panose="020F0502020204030204" pitchFamily="34" charset="0"/>
                <a:cs typeface="Calibri" panose="020F0502020204030204" pitchFamily="34" charset="0"/>
              </a:rPr>
              <a:t>FUNDAMENTAL OPERATIONS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SUBTOPIC :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More Problems on the above concepts.</a:t>
            </a: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en-IN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PERIOD NO: 6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32176" y="200467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D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32176" y="773167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r>
              <a:rPr lang="en-IN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15x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(15x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(15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(5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+ (25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(5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– (36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(5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further calculation, we get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3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3-2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2-2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+ 5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2-2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3-2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(36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4-2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4-2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5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get,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3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0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+ 5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0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(36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5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3x + 5y – (36x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5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15x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3x + 5y – (36x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5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92562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32176" y="200467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D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32176" y="773167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r>
              <a:rPr lang="en-IN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36a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24a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+ 18a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– 6a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36a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24a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+ 18a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(– 6a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= (36a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24a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+ 18a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– 6a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(36.a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(-6.a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– (24.a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(-6.a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+ (18.a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(-6.a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get,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6.x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5-3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+ 4.a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4-3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4-3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3.a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5-3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+ 4ax – 3a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36a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24a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+ 18a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(– 6a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= – 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+ 4ax – 3a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652244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15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5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>
                <a:solidFill>
                  <a:srgbClr val="FF0000"/>
                </a:solidFill>
              </a:rPr>
              <a:t>Additional Homework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67" name="Google Shape;1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Divide: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n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2n + 1 by n – 1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(ii) m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2mn + n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by m – n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228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  <p:sp>
        <p:nvSpPr>
          <p:cNvPr id="168" name="Google Shape;168;p15"/>
          <p:cNvSpPr/>
          <p:nvPr/>
        </p:nvSpPr>
        <p:spPr>
          <a:xfrm>
            <a:off x="3268009" y="1944133"/>
            <a:ext cx="3416060" cy="1820147"/>
          </a:xfrm>
          <a:prstGeom prst="ellipse">
            <a:avLst/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HW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Ex.19 D Q. No 4 to 5   </a:t>
            </a: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44000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16"/>
          <p:cNvSpPr txBox="1"/>
          <p:nvPr/>
        </p:nvSpPr>
        <p:spPr>
          <a:xfrm>
            <a:off x="621425" y="733975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"/>
          <p:cNvSpPr txBox="1">
            <a:spLocks noGrp="1"/>
          </p:cNvSpPr>
          <p:nvPr>
            <p:ph type="title"/>
          </p:nvPr>
        </p:nvSpPr>
        <p:spPr>
          <a:xfrm>
            <a:off x="2678654" y="445025"/>
            <a:ext cx="6153646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outcomes </a:t>
            </a:r>
            <a:endParaRPr/>
          </a:p>
        </p:txBody>
      </p:sp>
      <p:pic>
        <p:nvPicPr>
          <p:cNvPr id="57" name="Google Shape;5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90504" y="4518999"/>
            <a:ext cx="1549101" cy="572701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2"/>
          <p:cNvSpPr/>
          <p:nvPr/>
        </p:nvSpPr>
        <p:spPr>
          <a:xfrm>
            <a:off x="828135" y="1690776"/>
            <a:ext cx="697014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Students will be able to divide polynomial by polynomial.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Students will develop application skill. </a:t>
            </a:r>
          </a:p>
          <a:p>
            <a:pPr marL="285750" marR="0" lvl="0" indent="-196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None/>
            </a:pPr>
            <a:endParaRPr lang="en-US"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44008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5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F51D9-8EF3-4F93-A735-738EB9715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PREVIOUS KNOWLEDGE TEST</a:t>
            </a:r>
            <a:endParaRPr lang="en-IN" sz="24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83A37D-1CE7-47D8-9536-89990E1C14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 Divide</a:t>
            </a: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– 21m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14m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36a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4x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20x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5xy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44008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6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6" descr="Associative, Distributive and Commutative Properties -Practice using these  properties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B9440C-10BD-4422-9309-2CDAA0EB6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198" y="499730"/>
            <a:ext cx="8577102" cy="744279"/>
          </a:xfrm>
        </p:spPr>
        <p:txBody>
          <a:bodyPr/>
          <a:lstStyle/>
          <a:p>
            <a:r>
              <a:rPr lang="en-US" sz="3200" dirty="0">
                <a:solidFill>
                  <a:srgbClr val="FF0000"/>
                </a:solidFill>
              </a:rPr>
              <a:t>Number Line </a:t>
            </a:r>
            <a:endParaRPr lang="en-IN" sz="3200" dirty="0">
              <a:solidFill>
                <a:srgbClr val="FF00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98F38A5-28F5-4CCE-8A06-F41EF47A43E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" r="-975" b="7570"/>
          <a:stretch/>
        </p:blipFill>
        <p:spPr>
          <a:xfrm>
            <a:off x="1403497" y="195374"/>
            <a:ext cx="5507665" cy="378120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44008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6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6" descr="Associative, Distributive and Commutative Properties -Practice using these  properties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B9440C-10BD-4422-9309-2CDAA0EB6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198" y="499730"/>
            <a:ext cx="8577102" cy="744279"/>
          </a:xfrm>
        </p:spPr>
        <p:txBody>
          <a:bodyPr/>
          <a:lstStyle/>
          <a:p>
            <a:r>
              <a:rPr lang="en-US" sz="3200" dirty="0">
                <a:solidFill>
                  <a:srgbClr val="FF0000"/>
                </a:solidFill>
              </a:rPr>
              <a:t>Number Line </a:t>
            </a:r>
            <a:endParaRPr lang="en-IN" sz="3200" dirty="0">
              <a:solidFill>
                <a:srgbClr val="FF00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8BC503D-BE4F-47FB-874E-23A58AEBDC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1721" y="299041"/>
            <a:ext cx="5792972" cy="4344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805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32176" y="200467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D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32176" y="773167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Simplify: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(- 15m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(- 3m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35x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/ – 15x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(- 24x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(6x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(-15m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(- 3m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= (-15 × 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n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(- 3 × 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can be written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(3 × 5 × 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5-5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n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5 × 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0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n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baseline="30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5 × 1 × n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5n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(-15m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(- 3m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= 5n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32176" y="200467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D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32176" y="773167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r>
              <a:rPr lang="en-IN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35x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/ – 15x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/ – 15x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(35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(- 15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can be written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(5 × 7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4-2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2-2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(3 × 5)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(7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0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7x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/ 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35x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/ – 15x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– 7x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/ 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(- 24x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(- 24x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y) = (- 24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(6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can be written as,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(- 4 × 6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6-6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2-1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6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4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0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en-IN" baseline="30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4y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(- 24x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y) = – 4y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928589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32176" y="200467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D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32176" y="773167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5. Divide: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9x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6x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3x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6m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16m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+ 10m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– 2m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15x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+ 25x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36x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5x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36a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24a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+ 18a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– 6a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r>
              <a:rPr lang="en-IN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9x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3x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3x = (9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6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(3 × x)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Separating the terms, we get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(9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(3 × x) – (6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(3 × x)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3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3-1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2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2-1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2x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9x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3x = 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2x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09178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32176" y="200467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D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32176" y="773167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r>
              <a:rPr lang="en-IN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6m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16m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+ 10m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by – 2m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16m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+ 10m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– 2m = (6 × 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16 × 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+ 10 × 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– 2 × m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Separating the terms, we get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(6 × 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/ – 2 × m) – (16 × 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(- 2 × m) + (10 × 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/ (- 2 × m)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3 × 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2-1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+ 8 × 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3-1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5 × 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4-1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3 × m + 8 × 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5 × 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3m + 8m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5m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6m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16m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+ 10m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÷ – 2m = – 3m + 8m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5m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16023903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940</Words>
  <Application>Microsoft Office PowerPoint</Application>
  <PresentationFormat>On-screen Show (16:9)</PresentationFormat>
  <Paragraphs>89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Noto Sans Symbols</vt:lpstr>
      <vt:lpstr>Roboto</vt:lpstr>
      <vt:lpstr>Simple Light</vt:lpstr>
      <vt:lpstr>PowerPoint Presentation</vt:lpstr>
      <vt:lpstr>Learning outcomes </vt:lpstr>
      <vt:lpstr>PREVIOUS KNOWLEDGE TEST</vt:lpstr>
      <vt:lpstr>Number Line </vt:lpstr>
      <vt:lpstr>Number Line </vt:lpstr>
      <vt:lpstr>Evaluation Question EX-19 D</vt:lpstr>
      <vt:lpstr>Evaluation Question EX-19 D</vt:lpstr>
      <vt:lpstr>Evaluation Question EX-19 D</vt:lpstr>
      <vt:lpstr>Evaluation Question EX-19 D</vt:lpstr>
      <vt:lpstr>Evaluation Question EX-19 D</vt:lpstr>
      <vt:lpstr>Evaluation Question EX-19 D</vt:lpstr>
      <vt:lpstr>Additional Homework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Rajib Kumar Roul</cp:lastModifiedBy>
  <cp:revision>32</cp:revision>
  <dcterms:modified xsi:type="dcterms:W3CDTF">2021-06-18T04:39:29Z</dcterms:modified>
</cp:coreProperties>
</file>