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0" r:id="rId4"/>
    <p:sldId id="259" r:id="rId5"/>
    <p:sldId id="272" r:id="rId6"/>
    <p:sldId id="282" r:id="rId7"/>
    <p:sldId id="261" r:id="rId8"/>
    <p:sldId id="26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70" r:id="rId18"/>
    <p:sldId id="271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htUlZLolv1RhRTInQG4EAVzLVl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19025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29834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2184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4585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54158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2990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12769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9805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0989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7405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1207699" y="1174424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endParaRPr sz="3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1041991" y="2177093"/>
            <a:ext cx="7049386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: MATHEMATICS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NUMBER:19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</a:t>
            </a:r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FUNDAMENTAL OPERATIONS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SUBTOPIC : </a:t>
            </a:r>
            <a:r>
              <a:rPr lang="en-I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Division of a Monomial by a Monomial, and Polynomial by a Monomial.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PERIOD NO: 5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19531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67216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20x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5x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5x = 20x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/ 5x = (20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(5 × x)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(4 × 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5 = 4 × 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4x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20x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5x = 4x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30p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10p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30p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10p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(30 × 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(10 × 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  (3 × 10 × 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10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 × 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 × 1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30p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10p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290656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19531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67216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Simplify: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2x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6a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3a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20xy ÷ – 5xy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– 24a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6ab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– 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÷ xy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(2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5-2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436599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19531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67216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3a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(6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(3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(2 × 3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8-3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3a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20xy ÷ – 5xy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(20 × x × y) / (- 5 × x × y)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 (4 × 5) / – 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20xy ÷ – 5xy = – 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715868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19531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67216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– 24a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6ab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(- 24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(6 × a × b)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(-4 × 6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6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4 × a × b × 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4abc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– 24a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6ab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4abc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–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÷ 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(- 5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y) / (x 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(- 5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(- 5 × x) / y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5x / 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–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÷ 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– 5x / 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813090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19531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67216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Divide: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(- 3m / 4) by 2m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– 15p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– 5p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– 21m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14m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36a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4x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20x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5xy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(- 3m / 4) by 2m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3m / 4 ÷ 2m = – 3m / 4 × 1 / 2m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(3 × m) / (4 × 2 × m)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3 / 8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(- 3m / 4) ÷ 2m = – 3 / 8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992484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19531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67216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– 15p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– 5p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15p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– 5p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(- 15 × 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q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(- 5 × 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q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(3 × 5 × q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8-7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5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 × q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3q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– 15p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– 5p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3q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– 21m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14m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21m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14m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(- 21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(14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(- 3 × 7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(2 × 7)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(- 3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2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3m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/ 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– 21m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14m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– 3m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/ 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746788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19531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67216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36a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(36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(4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(4 × 9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4-3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9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 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9ax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36a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9ax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20x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5xy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5xy = (20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(5 × x × y)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(4 × 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3-1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(5 × y)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(4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y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/ 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20x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5xy =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/ 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942930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5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</a:rPr>
              <a:t>Additional Homework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67" name="Google Shape;1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Divide: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16ab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by 6abc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(ii) 25x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y by – 5y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(iii) 8x + 24 by 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(iv) 4a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a by – 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(v) 8m – 16 by – 8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228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168" name="Google Shape;168;p15"/>
          <p:cNvSpPr/>
          <p:nvPr/>
        </p:nvSpPr>
        <p:spPr>
          <a:xfrm>
            <a:off x="3395598" y="1944133"/>
            <a:ext cx="3416060" cy="1820147"/>
          </a:xfrm>
          <a:prstGeom prst="ellipse">
            <a:avLst/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HW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Ex.19 D Q .No 1 to 3 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"/>
          <p:cNvSpPr txBox="1"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outcomes </a:t>
            </a:r>
            <a:endParaRPr/>
          </a:p>
        </p:txBody>
      </p:sp>
      <p:pic>
        <p:nvPicPr>
          <p:cNvPr id="57" name="Google Shape;5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0504" y="4518999"/>
            <a:ext cx="1549101" cy="57270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"/>
          <p:cNvSpPr/>
          <p:nvPr/>
        </p:nvSpPr>
        <p:spPr>
          <a:xfrm>
            <a:off x="828135" y="1690776"/>
            <a:ext cx="697014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be able to divide monomial by monomial 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600" dirty="0"/>
              <a:t>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tudents will be able to </a:t>
            </a:r>
            <a:r>
              <a:rPr lang="en-US" sz="1600" dirty="0"/>
              <a:t>binomial by monomial</a:t>
            </a:r>
            <a:endParaRPr lang="en-US"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196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lang="en-US"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F51D9-8EF3-4F93-A735-738EB9715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KNOWLEDGE TEST</a:t>
            </a:r>
            <a:endParaRPr lang="en-IN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3A37D-1CE7-47D8-9536-89990E1C1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Find the product of: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a + b – c and 2a – 3b		(ii) 5x – 6y – 7z and 2x + 3y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5x – 6y – 7z and 2x + 3y + 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7900" y="4179304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4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Negative numbers and Integers </a:t>
            </a:r>
            <a:endParaRPr sz="24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0C942B-ECF0-4A58-8BA9-E06719F7ABCE}"/>
              </a:ext>
            </a:extLst>
          </p:cNvPr>
          <p:cNvSpPr txBox="1"/>
          <p:nvPr/>
        </p:nvSpPr>
        <p:spPr>
          <a:xfrm>
            <a:off x="776177" y="1763623"/>
            <a:ext cx="6858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Learn  division of monomials and polynomials         with the help of a video 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https://www.youtube.com/watch?v=hJ9na3B1bVo</a:t>
            </a:r>
            <a:r>
              <a:rPr lang="en-US" sz="1800" dirty="0"/>
              <a:t>(7.24)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198" y="499730"/>
            <a:ext cx="8577102" cy="744279"/>
          </a:xfrm>
        </p:spPr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Number Line </a:t>
            </a: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DB0017-BA3F-457E-88EB-FDE524A7AC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805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198" y="499730"/>
            <a:ext cx="8577102" cy="744279"/>
          </a:xfrm>
        </p:spPr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Number Line </a:t>
            </a: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F0C8AA-6885-4F40-AFDD-6CC73B8BBF9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7827" r="19768"/>
          <a:stretch/>
        </p:blipFill>
        <p:spPr>
          <a:xfrm>
            <a:off x="0" y="402596"/>
            <a:ext cx="7336465" cy="4740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398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0AF3AEF-B873-4A4B-98FD-041371D633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3287" y="24533"/>
            <a:ext cx="8686797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Division of polynomial by monomial means dividing the polynomials which is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written as numerator by a monomial</a:t>
            </a:r>
            <a:r>
              <a:rPr kumimoji="0" lang="en-US" altLang="en-US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which is written as denominator to find their quotient.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 example: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4a</a:t>
            </a:r>
            <a:r>
              <a:rPr kumimoji="0" lang="en-US" altLang="en-US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– 10a</a:t>
            </a:r>
            <a:r>
              <a:rPr kumimoji="0" lang="en-US" altLang="en-US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+ 5a ÷ 2a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Now the polynomials (4a</a:t>
            </a:r>
            <a:r>
              <a:rPr kumimoji="0" lang="en-US" altLang="en-US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– 10a</a:t>
            </a:r>
            <a:r>
              <a:rPr kumimoji="0" lang="en-US" altLang="en-US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+ 5a) is written as numerator and the monomial (2a)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 written as denominator.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Therefore, we get( 4a3−10a2+5a)/2a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Now we observe that there are three terms in the polynomial so,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each term of the polynomial (numerator)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 separately divided by the same monomial (denominator).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4a3/2a−10a2/2a+5a/2a=4a3/2a−10a2/2a+5a/2a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Note: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process is exactly converse of finding the L.C.M. of fractions and reducing the expression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into a single fraction.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Now we will cancel out the common factor from both numerator and denominator to simplify.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= 4a2−5a+5/2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19531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67216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Divide: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3a by 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15x by 3x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16m by 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20x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5x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30p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10p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3a by 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3a ÷ 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 3a / a = (3 × a) / a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3a ÷ a =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19531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67216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15x by 3x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15x ÷ 3x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15x / 3x = (15 × x) / (3 × x)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(3 × 5 × x) / (3 × x)</a:t>
            </a:r>
            <a:r>
              <a:rPr lang="en-IN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15x ÷ 3x = 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16m by 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16m ÷ 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16m / 4 = (16 × m) / 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 = (4 × 4 × m) / 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4m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46297038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1362</Words>
  <Application>Microsoft Office PowerPoint</Application>
  <PresentationFormat>On-screen Show (16:9)</PresentationFormat>
  <Paragraphs>150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Noto Sans Symbols</vt:lpstr>
      <vt:lpstr>Roboto</vt:lpstr>
      <vt:lpstr>Simple Light</vt:lpstr>
      <vt:lpstr>PowerPoint Presentation</vt:lpstr>
      <vt:lpstr>Learning outcomes </vt:lpstr>
      <vt:lpstr>PREVIOUS KNOWLEDGE TEST</vt:lpstr>
      <vt:lpstr>Negative numbers and Integers </vt:lpstr>
      <vt:lpstr>Number Line </vt:lpstr>
      <vt:lpstr>Number Line </vt:lpstr>
      <vt:lpstr>PowerPoint Presentation</vt:lpstr>
      <vt:lpstr>Evaluation Question EX-19 D</vt:lpstr>
      <vt:lpstr>Evaluation Question EX-19 D</vt:lpstr>
      <vt:lpstr>Evaluation Question EX-19 D</vt:lpstr>
      <vt:lpstr>Evaluation Question EX-19 D</vt:lpstr>
      <vt:lpstr>Evaluation Question EX-19 D</vt:lpstr>
      <vt:lpstr>Evaluation Question EX-19 D</vt:lpstr>
      <vt:lpstr>Evaluation Question EX-19 D</vt:lpstr>
      <vt:lpstr>Evaluation Question EX-19 D</vt:lpstr>
      <vt:lpstr>Evaluation Question EX-19 D</vt:lpstr>
      <vt:lpstr>Additional Homework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Rajib Kumar Roul</cp:lastModifiedBy>
  <cp:revision>35</cp:revision>
  <dcterms:modified xsi:type="dcterms:W3CDTF">2021-06-18T03:09:14Z</dcterms:modified>
</cp:coreProperties>
</file>