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59" r:id="rId5"/>
    <p:sldId id="261" r:id="rId6"/>
    <p:sldId id="272" r:id="rId7"/>
    <p:sldId id="26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70" r:id="rId20"/>
    <p:sldId id="271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9553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092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5239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1677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0679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07982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30140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44229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1170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805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2034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549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1174424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2177093"/>
            <a:ext cx="7049386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Multiplication of Monomial and Polynomial.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4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Multiply: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+ 4b – 5c and 3a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– 5xy and – 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+ 4b – 5c and 3a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(3a + 4b – 5c) × 3a = 3a × 3a + 4b × 3a – 5c × 3a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 9a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+ 12ab – 15ac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9a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+ 12ab – 15ac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3a + 4b – 5c and 3a = 9a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+ 12ab – 15ac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551381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– 5xy and –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5xy × (-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 = – 5xy × –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5xy × 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– 5xy and –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=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 Multiply: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x + 2 and x + 10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x + 5 and x –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 – 5 and x + 3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x – 5 and x –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2x + y and x + 3y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80642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x + 2 and x + 10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+ 2) × (x + 10) = x × (x + 10) + 2 × (x + 10)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+ 10x + 2x + 20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+ 12x + 20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(x + 2) and (x + 10)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+ 12x + 20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x + 5 and x –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+ 5) × (x – 3) = x × (x – 3) + 5 × (x – 3)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+ 5x –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(x + 5) and (x – 3)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30669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 – 5 and x + 3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– 5) × (x + 3) = x × (x + 3) – 5 × (x + 3)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+ 3x – 5x – 15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 –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(x – 5) and (x + 3)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 –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x – 5 and x –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– 5) × (x – 3) = x × (x – 3) – 5 × (x – 3)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– 5x + 15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8x + 15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(x – 5) and (x – 3)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8x + 15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423065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2x + y and x + 3y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(2x + y) × (x + 3y) = 2x × (x + 3y) + y × (x + 3y)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+ 6xy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(2x + y) and (x + 3y) 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Multiply: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3abc and – 5a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		(ii) x – y + z and -2x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 – 3y – 5z and -2y		(iv) – 8xyz + 10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– 13xy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+ 15x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 – 6xyz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80633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3abc and –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3abc × –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3 × – 5 × a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 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c × 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15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15a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3abc and –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= – 15a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x – y + z and -2x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– y + z) × – 2x = x × – 2x – y × – 2x + z ×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 =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– 2xz =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– 2xz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x – y + z and -2x =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– 2xz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77457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 – 3y – 5z and -2y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(2x – 3y – 5z) × – 2y = 2x × – 2y – 3y × – 2y – 5z × – 2y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– 4xy + 6y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+ 10yz = – 4xy + 6y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2x – 3y – 5z and -2y = – 4xy + 6y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8xyz + 10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(- 8xyz + 10x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×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– 8xyz ×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+ 10x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 – 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– 8xyz + 10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– 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062983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– 13xy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 – 6xyz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follows,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(- 13xy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 – 6xyz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– 13xy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6xyz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13x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13x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the multiplication of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– 13xy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 – 6xyz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– 13x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286565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 Find the product of: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ab and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		(ii) 2abc – 3xy and 2abc + 3xy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ab and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product of 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ab) ×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ab)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ab) – ab ×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ab – ab ×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ab × ab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product of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ab) and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ab) 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8769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228600" algn="just">
              <a:buNone/>
            </a:pPr>
            <a:r>
              <a:rPr lang="en-IN" b="1" dirty="0">
                <a:solidFill>
                  <a:srgbClr val="333333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6a – (- 5a – 8b) + (3a + 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 algn="just">
              <a:buNone/>
            </a:pPr>
            <a:r>
              <a:rPr lang="en-IN" b="1" dirty="0">
                <a:solidFill>
                  <a:srgbClr val="333333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(p – 2q) – (3q – r)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1949570" y="1944133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C Q. NO 5 TO 9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multiply polynomial by polynomial.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develop application skill. </a:t>
            </a: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Multiply: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 + b by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3ab – 4b by 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– 5by by 4bx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Negative numbers and Integers </a:t>
            </a: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C942B-ECF0-4A58-8BA9-E06719F7ABCE}"/>
              </a:ext>
            </a:extLst>
          </p:cNvPr>
          <p:cNvSpPr txBox="1"/>
          <p:nvPr/>
        </p:nvSpPr>
        <p:spPr>
          <a:xfrm>
            <a:off x="776177" y="1763623"/>
            <a:ext cx="6858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Learn multiplication of binomials with the help of a video 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https://www.youtube.com/watch?v=fGThIRpWEE4</a:t>
            </a:r>
            <a:r>
              <a:rPr lang="en-US" sz="1800" dirty="0"/>
              <a:t>(9.4)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76485C-7BDD-40C0-8AC6-EFBB961407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57250"/>
            <a:ext cx="9144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21E260-4DD3-4AB7-885D-23BFD845F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335" y="1380176"/>
            <a:ext cx="5927503" cy="219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Multiply: 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x + y – z and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2xyz + 3xy and – 2y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3xy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and –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4xy and –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x + y – z and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x + y – z) × – 2x = – x × – 2x + y × – 2x – z ×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2xy + 2xz  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2xy + 2xz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(- x + y – z) and – 2x is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2xy + 2xz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× (x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and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2xyz + 3xy and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the given expression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(2xyz + 3xy) ×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= 2xyz ×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+ 3xy ×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 = – 4xy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2xyz + 3xy and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= – 4xy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297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3"/>
            <a:ext cx="8520600" cy="3661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and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 × (–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)=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calculation, we get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– 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and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4xy and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× 4xy =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× 4xy –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4xy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 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multiplication of 4xy and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–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42310372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1796</Words>
  <Application>Microsoft Office PowerPoint</Application>
  <PresentationFormat>On-screen Show (16:9)</PresentationFormat>
  <Paragraphs>156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Noto Sans Symbols</vt:lpstr>
      <vt:lpstr>Roboto</vt:lpstr>
      <vt:lpstr>Simple Light</vt:lpstr>
      <vt:lpstr>PowerPoint Presentation</vt:lpstr>
      <vt:lpstr>Learning outcomes </vt:lpstr>
      <vt:lpstr>PREVIOUS KNOWLEDGE TEST</vt:lpstr>
      <vt:lpstr>Negative numbers and Integers </vt:lpstr>
      <vt:lpstr>FUNDAMENTAL OPERATIONS </vt:lpstr>
      <vt:lpstr>FUNDAMENTAL OPERATIONS 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36</cp:revision>
  <dcterms:modified xsi:type="dcterms:W3CDTF">2021-06-17T19:40:43Z</dcterms:modified>
</cp:coreProperties>
</file>