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60" r:id="rId4"/>
    <p:sldId id="259" r:id="rId5"/>
    <p:sldId id="261" r:id="rId6"/>
    <p:sldId id="272" r:id="rId7"/>
    <p:sldId id="26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70" r:id="rId19"/>
    <p:sldId id="271" r:id="rId2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2" roundtripDataSignature="AMtx7mhtUlZLolv1RhRTInQG4EAVzLVls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" name="Google Shape;4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42040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004958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184952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425565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89752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020809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42622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978829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1" name="Google Shape;161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1" name="Google Shape;171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298056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144921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80116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1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1" name="Google Shape;21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22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9" name="Google Shape;29;p2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24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4" name="Google Shape;34;p24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5" name="Google Shape;35;p24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6" name="Google Shape;36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5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9" name="Google Shape;39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2" name="Google Shape;42;p2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Google Shape;49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"/>
          <p:cNvSpPr txBox="1"/>
          <p:nvPr/>
        </p:nvSpPr>
        <p:spPr>
          <a:xfrm>
            <a:off x="1207699" y="1174424"/>
            <a:ext cx="6469812" cy="4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FUNDAMENTAL OPERATIONS</a:t>
            </a:r>
            <a:endParaRPr sz="3200" b="1" i="0" u="none" strike="noStrike" cap="none" dirty="0">
              <a:solidFill>
                <a:srgbClr val="FF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51" name="Google Shape;51;p1"/>
          <p:cNvSpPr txBox="1"/>
          <p:nvPr/>
        </p:nvSpPr>
        <p:spPr>
          <a:xfrm>
            <a:off x="1041991" y="2177093"/>
            <a:ext cx="7049386" cy="14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SUBJECT : MATHEMATICS</a:t>
            </a:r>
            <a:endParaRPr sz="2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CHAPTER NUMBER:19</a:t>
            </a:r>
            <a:endParaRPr sz="2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CHAPTER NAME :</a:t>
            </a:r>
            <a:r>
              <a:rPr lang="en-IN" sz="2400" b="1" dirty="0">
                <a:latin typeface="Calibri" panose="020F0502020204030204" pitchFamily="34" charset="0"/>
                <a:cs typeface="Calibri" panose="020F0502020204030204" pitchFamily="34" charset="0"/>
              </a:rPr>
              <a:t>FUNDAMENTAL OPERATIONS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SUBTOPIC : </a:t>
            </a:r>
            <a:r>
              <a:rPr lang="en-IN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N" sz="180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Multiplication of Monomials</a:t>
            </a:r>
            <a:endParaRPr sz="2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PERIOD NO: 3</a:t>
            </a:r>
            <a:endParaRPr sz="2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C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4x × 6x × 2 = 4 × 6 × 2 × x × 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48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48x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4x × 6x × 2 = 48x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3ab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× 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6ax = 3 × 6 × a × a × b × 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18 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b × x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18a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3ab × 6ax = 18a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x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× 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2 × 3 × x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6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+ 2 + 3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6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r>
              <a:rPr lang="en-IN" baseline="30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x × 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454441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C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403248" y="8635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5 × 5a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5 × 5 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25 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baseline="30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25a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5 × 5a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25a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6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× 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6 × 6 × 6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216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2+ 2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baseline="30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216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216x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6 × 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216x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 Find the value of: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3x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5x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5a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7a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3abc × 6ac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5a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    		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2x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5x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717039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C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403248" y="8635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3 × 5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15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 + 4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15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15x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the value of 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is 15x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5a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7a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7a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5 × 7 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35 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2 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+ 7 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35 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35a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the value of 5a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7a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is 35a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0329385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C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403248" y="8635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3abc × 6ac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3abc × 6ac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3 × 6 × a × a × b × c × c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=18 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1+ 1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b × c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1+3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18 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b × c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18a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bc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the value of 3abc × 6ac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is 18a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bc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5a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5a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5 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5 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2+3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2+4</a:t>
            </a:r>
            <a:r>
              <a:rPr lang="en-IN" baseline="30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5 ×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5a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the value of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5a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is 5a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5023447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C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403248" y="821018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20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r>
              <a:rPr lang="en-IN" sz="2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2x</a:t>
            </a:r>
            <a:r>
              <a:rPr lang="en-IN" sz="20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2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20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2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5x</a:t>
            </a:r>
            <a:r>
              <a:rPr lang="en-IN" sz="20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2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20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2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2x</a:t>
            </a:r>
            <a:r>
              <a:rPr lang="en-IN" sz="20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2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20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2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5x</a:t>
            </a:r>
            <a:r>
              <a:rPr lang="en-IN" sz="20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2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20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2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2 × 5 × x</a:t>
            </a:r>
            <a:r>
              <a:rPr lang="en-IN" sz="20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2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x</a:t>
            </a:r>
            <a:r>
              <a:rPr lang="en-IN" sz="20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2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20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2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20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2000" baseline="30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2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10 × x</a:t>
            </a:r>
            <a:r>
              <a:rPr lang="en-IN" sz="20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2+3</a:t>
            </a:r>
            <a:r>
              <a:rPr lang="en-IN" sz="2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20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3+4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2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10 × x</a:t>
            </a:r>
            <a:r>
              <a:rPr lang="en-IN" sz="20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2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20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r>
              <a:rPr lang="en-IN" sz="2000" baseline="30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2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10x</a:t>
            </a:r>
            <a:r>
              <a:rPr lang="en-IN" sz="20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2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20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2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the value of 2x</a:t>
            </a:r>
            <a:r>
              <a:rPr lang="en-IN" sz="20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2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20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2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5x</a:t>
            </a:r>
            <a:r>
              <a:rPr lang="en-IN" sz="20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2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20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lang="en-IN" sz="2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is 10x</a:t>
            </a:r>
            <a:r>
              <a:rPr lang="en-IN" sz="20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sz="2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20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20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 Multiply: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20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20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20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a + b by ab	(ii) 3ab – 4b by 3ab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20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2xy – 5by by 4bx	(iv) 4x + 2y by 3xy</a:t>
            </a:r>
            <a:endParaRPr lang="en-IN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20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1 + 4x by x</a:t>
            </a: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15500274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C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403248" y="8635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a + b by 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multiplication of a + b by ab is calculated as,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(a + b) × ab = a × ab + b × ab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 + ab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 + ab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(a + b) by ab =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 + ab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3ab – 4b by 3ab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multiplication of 3ab – 4b by 3ab is calculated as,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(3ab – 4b) × 3ab = 3ab × 3ab – 4b × 3ab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9a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12ab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baseline="30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9a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12ab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5308114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C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403248" y="8635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2xy – 5by by 4bx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multiplication of 2xy – 5by by 4bx is calculated as,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(2xy – 5by) × 4bx = 2xy × 4bx – 5by × 4bx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8bx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– 20b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8bx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– 20b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(2xy – 5by) by 4bx = 8bx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– 20b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4x + 2y by 3xy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multiplication of 4x + 2y by 3xy is calculated as,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(4x + 2y) × 3xy = 4x × 3xy + 2y × 3xy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simplification, we get  12x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+ 6xy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12x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+ 6xy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(4x + 2y) by 3xy = 12x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 + 6xy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4522214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C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403248" y="86355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1 + 4x by 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multiplication of (1 + 4x) by x is calculated as,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(1 + 4x) × x = 1 × x + 4x × 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simplification, we get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x + 4x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1+1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x + 4x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(1 + 4x) by x = x + 4x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2349329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15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5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>
                <a:solidFill>
                  <a:srgbClr val="FF0000"/>
                </a:solidFill>
              </a:rPr>
              <a:t>Additional Homework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67" name="Google Shape;1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indent="-228600" algn="just"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– 2x (x + y) + 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228600" algn="just">
              <a:buNone/>
            </a:pPr>
            <a:r>
              <a:rPr lang="en-IN" b="1">
                <a:solidFill>
                  <a:srgbClr val="333333"/>
                </a:solidFill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IN" sz="1800" b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 (2b – 1/b) – 2b (b – 1/b)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228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  <p:sp>
        <p:nvSpPr>
          <p:cNvPr id="168" name="Google Shape;168;p15"/>
          <p:cNvSpPr/>
          <p:nvPr/>
        </p:nvSpPr>
        <p:spPr>
          <a:xfrm>
            <a:off x="1949570" y="1944133"/>
            <a:ext cx="3416060" cy="1820147"/>
          </a:xfrm>
          <a:prstGeom prst="ellipse">
            <a:avLst/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HW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Ex.19 C Q.NO 1 TO 4</a:t>
            </a: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44000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"/>
          <p:cNvSpPr txBox="1">
            <a:spLocks noGrp="1"/>
          </p:cNvSpPr>
          <p:nvPr>
            <p:ph type="title"/>
          </p:nvPr>
        </p:nvSpPr>
        <p:spPr>
          <a:xfrm>
            <a:off x="2678654" y="445025"/>
            <a:ext cx="6153646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Learning outcomes </a:t>
            </a:r>
            <a:endParaRPr/>
          </a:p>
        </p:txBody>
      </p:sp>
      <p:pic>
        <p:nvPicPr>
          <p:cNvPr id="57" name="Google Shape;57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90504" y="4518999"/>
            <a:ext cx="1549101" cy="572701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2"/>
          <p:cNvSpPr/>
          <p:nvPr/>
        </p:nvSpPr>
        <p:spPr>
          <a:xfrm>
            <a:off x="828135" y="1690776"/>
            <a:ext cx="6970143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Students will be able to multiply a monomial by a monomial.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800" dirty="0"/>
              <a:t>S</a:t>
            </a: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tudents will be able to multiply monomial by a binomial.</a:t>
            </a:r>
          </a:p>
          <a:p>
            <a:pPr marL="285750" marR="0" lvl="0" indent="-196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None/>
            </a:pP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3897" y="440082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5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AF51D9-8EF3-4F93-A735-738EB9715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PREVIOUS KNOWLEDGE TEST</a:t>
            </a:r>
            <a:endParaRPr lang="en-IN" sz="24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83A37D-1CE7-47D8-9536-89990E1C14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b="1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Add the following expressions: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– 17x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2xy + 23y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– 9y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+ 15x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+ 7xy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 13x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+ 3y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4xy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– 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3xy + 3y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+ 8, 3x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5y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 + 4xy and – 6xy + 2x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2 + 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2b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a, b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2a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b and – 2b + 2b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5a + 4a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7900" y="4179304"/>
            <a:ext cx="914400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4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4"/>
          <p:cNvSpPr txBox="1">
            <a:spLocks noGrp="1"/>
          </p:cNvSpPr>
          <p:nvPr>
            <p:ph type="title"/>
          </p:nvPr>
        </p:nvSpPr>
        <p:spPr>
          <a:xfrm>
            <a:off x="1043492" y="476827"/>
            <a:ext cx="7788808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4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Negative numbers and Integers </a:t>
            </a:r>
            <a:endParaRPr sz="24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0C942B-ECF0-4A58-8BA9-E06719F7ABCE}"/>
              </a:ext>
            </a:extLst>
          </p:cNvPr>
          <p:cNvSpPr txBox="1"/>
          <p:nvPr/>
        </p:nvSpPr>
        <p:spPr>
          <a:xfrm>
            <a:off x="776177" y="1763623"/>
            <a:ext cx="6858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Students will Learn multiplication of polynomials with the help of a video 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https://www.youtube.com/watch?v=_nGv_xSAT2I</a:t>
            </a:r>
            <a:r>
              <a:rPr lang="en-US" sz="1800" dirty="0"/>
              <a:t>(12.59)</a:t>
            </a: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endParaRPr lang="en-US"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3897" y="440082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6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6" descr="Associative, Distributive and Commutative Properties -Practice using these  properties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7B9440C-10BD-4422-9309-2CDAA0EB6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198" y="499730"/>
            <a:ext cx="8577102" cy="744279"/>
          </a:xfrm>
        </p:spPr>
        <p:txBody>
          <a:bodyPr/>
          <a:lstStyle/>
          <a:p>
            <a:endParaRPr lang="en-IN" sz="3200" dirty="0">
              <a:solidFill>
                <a:srgbClr val="FF00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A2EFB1D-6EE8-4651-8FCD-1E505FBEB0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116" y="388752"/>
            <a:ext cx="8452884" cy="475474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3897" y="440082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6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6" descr="Associative, Distributive and Commutative Properties -Practice using these  properties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4B6479C-185F-4232-94FE-CB30D2B789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198" y="-58482"/>
            <a:ext cx="3838337" cy="215764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5EE9D69-A044-4FDE-AF05-BC0595A93A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9810" y="1961952"/>
            <a:ext cx="6267450" cy="3305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805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C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 Fill in the blanks: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6 × 3 = ………. and 6x × 3x = …………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6 × 3 = ……… and 6x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3x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…………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5 × 4 = ………. and 5x × 4y = …………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4 × 7 = …………. and 4ax × 7x = ……….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6 × 2 = …………. and 6xy × 2xy = ……….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6 × 3 = 18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Hence,6x × 3x = 6 × 3 × x × 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18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× 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18x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6 × 3 = 18 and 6x × 3x = 18x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C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6 × 3 = 18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6 × 3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 + 3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18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× 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r>
              <a:rPr lang="en-IN" baseline="30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18x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6 × 3 = 18 and 6x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3 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18x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5 × 4 = 20 and 5x × 4y = 5 × 4 × x × 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20xy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5 × 4 = 20 and 5x × 4y = 20xy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4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× 7 = 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28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Hence,4ax × 7x = 4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× 7 × 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× x × x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28 × a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baseline="30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28ax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4 × 7 = 28 and 4ax × 7x = 28ax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2554627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C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6 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× 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 = 12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6xy × 2xy = 6 × 2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+ 1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+ 1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12 ×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12x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6 × 2 = 12 and 6xy × 2xy = 12x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 Fill in the blanks: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4x × 6x × 2 = ………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3ab × 6ax = …………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x × 2x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3x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………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5 × 5a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…………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6 × 6x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× 6x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………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85541909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1375</Words>
  <Application>Microsoft Office PowerPoint</Application>
  <PresentationFormat>On-screen Show (16:9)</PresentationFormat>
  <Paragraphs>146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Noto Sans Symbols</vt:lpstr>
      <vt:lpstr>Roboto</vt:lpstr>
      <vt:lpstr>Simple Light</vt:lpstr>
      <vt:lpstr>PowerPoint Presentation</vt:lpstr>
      <vt:lpstr>Learning outcomes </vt:lpstr>
      <vt:lpstr>PREVIOUS KNOWLEDGE TEST</vt:lpstr>
      <vt:lpstr>Negative numbers and Integers </vt:lpstr>
      <vt:lpstr>PowerPoint Presentation</vt:lpstr>
      <vt:lpstr>PowerPoint Presentation</vt:lpstr>
      <vt:lpstr>Evaluation Question EX-19 C</vt:lpstr>
      <vt:lpstr>Evaluation Question EX-19 C</vt:lpstr>
      <vt:lpstr>Evaluation Question EX-19 C</vt:lpstr>
      <vt:lpstr>Evaluation Question EX-19 C</vt:lpstr>
      <vt:lpstr>Evaluation Question EX-19 C</vt:lpstr>
      <vt:lpstr>Evaluation Question EX-19 C</vt:lpstr>
      <vt:lpstr>Evaluation Question EX-19 C</vt:lpstr>
      <vt:lpstr>Evaluation Question EX-19 C</vt:lpstr>
      <vt:lpstr>Evaluation Question EX-19 C</vt:lpstr>
      <vt:lpstr>Evaluation Question EX-19 C</vt:lpstr>
      <vt:lpstr>Evaluation Question EX-19 C</vt:lpstr>
      <vt:lpstr>Additional Homework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Rajib Kumar Roul</cp:lastModifiedBy>
  <cp:revision>30</cp:revision>
  <dcterms:modified xsi:type="dcterms:W3CDTF">2021-06-17T19:03:53Z</dcterms:modified>
</cp:coreProperties>
</file>