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60" r:id="rId4"/>
    <p:sldId id="261" r:id="rId5"/>
    <p:sldId id="259" r:id="rId6"/>
    <p:sldId id="272" r:id="rId7"/>
    <p:sldId id="263" r:id="rId8"/>
    <p:sldId id="274" r:id="rId9"/>
    <p:sldId id="275" r:id="rId10"/>
    <p:sldId id="276" r:id="rId11"/>
    <p:sldId id="277" r:id="rId12"/>
    <p:sldId id="281" r:id="rId13"/>
    <p:sldId id="282" r:id="rId14"/>
    <p:sldId id="283" r:id="rId15"/>
    <p:sldId id="284" r:id="rId16"/>
    <p:sldId id="285" r:id="rId17"/>
    <p:sldId id="286" r:id="rId18"/>
    <p:sldId id="287" r:id="rId19"/>
    <p:sldId id="288" r:id="rId20"/>
    <p:sldId id="289" r:id="rId21"/>
    <p:sldId id="290" r:id="rId22"/>
    <p:sldId id="291" r:id="rId23"/>
    <p:sldId id="292" r:id="rId24"/>
    <p:sldId id="293" r:id="rId25"/>
    <p:sldId id="294" r:id="rId26"/>
    <p:sldId id="270" r:id="rId27"/>
    <p:sldId id="271" r:id="rId2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3" roundtripDataSignature="AMtx7mhtUlZLolv1RhRTInQG4EAVzLVls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customschemas.google.com/relationships/presentationmetadata" Target="meta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6" name="Google Shape;4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6150947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338738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134362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898836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1955802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782629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3142646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5534713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576818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329038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6877992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6702627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2622013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74247986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203383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8332088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1" name="Google Shape;161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1" name="Google Shape;171;p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8" name="Google Shape;6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298056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160688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8" name="Google Shape;98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911044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21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1" name="Google Shape;21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22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9" name="Google Shape;29;p2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4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33;p24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4" name="Google Shape;34;p24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5" name="Google Shape;35;p24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36" name="Google Shape;36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5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39" name="Google Shape;39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26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2" name="Google Shape;42;p2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3" name="Google Shape;43;p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I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Google Shape;48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pic>
        <p:nvPicPr>
          <p:cNvPr id="49" name="Google Shape;49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22675" y="214225"/>
            <a:ext cx="1578401" cy="78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0" name="Google Shape;50;p1"/>
          <p:cNvSpPr txBox="1"/>
          <p:nvPr/>
        </p:nvSpPr>
        <p:spPr>
          <a:xfrm>
            <a:off x="1207699" y="1174424"/>
            <a:ext cx="6469812" cy="4830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-US" sz="3200" b="1" i="0" u="none" strike="noStrike" cap="none" dirty="0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FUNDAMENTAL OPERATIONS</a:t>
            </a:r>
            <a:endParaRPr sz="3200" b="1" i="0" u="none" strike="noStrike" cap="none" dirty="0">
              <a:solidFill>
                <a:srgbClr val="FF0000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51" name="Google Shape;51;p1"/>
          <p:cNvSpPr txBox="1"/>
          <p:nvPr/>
        </p:nvSpPr>
        <p:spPr>
          <a:xfrm>
            <a:off x="1041991" y="2177093"/>
            <a:ext cx="7049386" cy="1470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SUBJECT : MATHEMATICS</a:t>
            </a:r>
            <a:endParaRPr sz="24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CHAPTER NUMBER:19</a:t>
            </a:r>
            <a:endParaRPr sz="24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-IN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CHAPTER NAME :</a:t>
            </a:r>
            <a:r>
              <a:rPr lang="en-IN" sz="2400" b="1" dirty="0">
                <a:latin typeface="Calibri" panose="020F0502020204030204" pitchFamily="34" charset="0"/>
                <a:cs typeface="Calibri" panose="020F0502020204030204" pitchFamily="34" charset="0"/>
              </a:rPr>
              <a:t>FUNDAMENTAL OPERATIONS</a:t>
            </a:r>
          </a:p>
          <a:p>
            <a:pPr>
              <a:buSzPts val="1400"/>
            </a:pPr>
            <a:r>
              <a:rPr lang="en-IN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SUBTOPIC : </a:t>
            </a:r>
            <a:r>
              <a:rPr lang="en-IN" sz="2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400" dirty="0">
                <a:effectLst/>
              </a:rPr>
              <a:t>More about Addition and Subtraction.</a:t>
            </a: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24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i="0" u="none" strike="noStrike" cap="none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/>
              </a:rPr>
              <a:t>PERIOD NO: 2</a:t>
            </a:r>
            <a:endParaRPr sz="2400" b="1" i="0" u="none" strike="noStrike" cap="none" dirty="0">
              <a:solidFill>
                <a:srgbClr val="000000"/>
              </a:solidFill>
              <a:latin typeface="Calibri" panose="020F0502020204030204" pitchFamily="34" charset="0"/>
              <a:cs typeface="Calibri" panose="020F050202020403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B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92121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r>
              <a:rPr lang="en-IN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x + 1, -5x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+ 2x – 2 and 3x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3x + 1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sum of (x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x + 1), (- 5x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+ 2x – 2) and (3x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3x + 1) is calculated as shown below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x + 1) + (- 5x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+ 2x – 2) + (3x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3x + 1)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+ 3x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+ 2x – x – 3x + 1 +1 – 2 = –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2x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the sum of (x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x + 1), (- 5x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+ 2x – 2) and (3x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3x + 1) is –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2x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ab +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bc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2ab +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bc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2a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and – 3bc + 3a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sum of (a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ab +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bc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), (2ab +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bc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2a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and (- 3bc + 3a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ab) is calculated as shown below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ab +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bc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+ (2ab +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bc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2a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+ (- 3bc + 3a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ab)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2a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+ 3a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+ 2ab + ab – ab +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bc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+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bc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3bc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2a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+2ab –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42185144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B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92121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r>
              <a:rPr lang="en-IN" b="1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4x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+ 7 – 3x, 4x –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+ 8 and – 10 + 5x – 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sum of (4x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+ 7 – 3x), (4x –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+ 8) and (- 10 + 5x – 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is calculated as shown below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(4x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+ 7 – 3x) + (4x –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+ 8) + (- 10 + 5x – 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4x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+ 7 + 8 – 10 + 4x + 5x – 3x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+ 5 + 6x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the sum of (4x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+ 7 – 3x), (4x –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+ 8) and (- 10 + 5x – 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is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+ 5 + 6x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2974424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B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92121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3. Evaluate: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3a – (a + 2b)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(5x – 3y) – (x + y)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(8a + 15b) – (3b – 7a)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(8x + 7y) – (4y – 3x)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7 – (4a – 5)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3a – (a + 2b)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value of the given expression is calculated as below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3a – (a + 2b) = 3a – a – 2b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2a – 2b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2(a – b)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8938279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B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92121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 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(5x – 3y) – (x + y)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value of the given expression is calculated as below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(5x – 3y) – (x + y) = 5x – x – 3y – 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4x – 4y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Taking 4 as common, we get 4(x – y)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(8a + 15b) – (3b – 7a)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value of the given expression is calculated as below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(8a + 15b) – (3b – 7a)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8a + 7a + 15b – 3b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 calculation, we get  15a + 12b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7671882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B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92121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(8x + 7y) – (4y – 3x)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value of the given expression is calculated as below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(8x + 7y) – (4y – 3x)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8x + 3x + 7y – 4y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 further calculation, we get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11x + 3y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7 – (4a – 5)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value of the given expression is calculated as below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 – (4a – 5) = 7 – 4a + 5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 get,  12 – 4a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80652477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B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92121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4. Subtract: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5a – 3b + 2c from a – 4b – 2c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4x – 6y + 3z from 12x + 7y – 21z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5 – a – 4b + 4c from 5a – 7b + 2c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– 8x – 12y + 17z from x – y – 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2ab + cd – ac – 2bd from ab – 2cd + 2ac + bd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5a – 3b + 2c from a – 4b – 2c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value of the subtraction is calculated as follows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(a – 4b – 2c) – (5a – 3b + 2c) = a – 5a – 4b + 3b – 2c – 2c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– 4a – b – 4c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42618810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B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92121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4x – 6y + 3z from 12x + 7y – 21z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value of the subtraction is calculated as follows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(12x + 7y – 21z) – (4x – 6y + 3z)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12x – 4x + 7y + 6y – 21z – 3z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 further calculation, we get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8x + 13y – 24z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5 – a – 4b + 4c from 5a – 7b + 2c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value of the subtraction is calculated as follows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(5a – 7b + 2c) – (5 – a – 4b + 4c) = 5a + a – 7b + 4b + 2c – 4c – 5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=6a – 3b – 2c – 5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72789565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B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92121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– 8x – 12y + 17z from x – y – 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value of the subtraction is calculated as follows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(x – y – z) – (- 8x – 12y + 17z)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x + 8x + 12y – y – z – 17z = 9x + 11y – 18z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2ab + cd – ac – 2bd from ab – 2cd + 2ac + bd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value of the subtraction is calculated as follows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(ab – 2cd + 2ac + bd) – (2ab + cd – ac – 2bd)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ab – 2ab – 2cd – cd + 2ac + ac + bd + 2bd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 calculating further, we get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– ab – 3cd + 3ac + 3bd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90711194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B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92121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5.(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Take – ab + 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bc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ca from 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bc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ca + ab.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Take 5x + 6y – 3z from 3x + 5y – 4z.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Take (-3 / 2) p + q – r from (1 / 2)p – (1 / 3)q – (3 / 2) r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Take 1 – a + 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from 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a + 1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The value of the subtraction is calculated as,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bc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ca + ab) – (-ab +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bc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ca) =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bc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bc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ca + ca + ab + ab = 2ab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bc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ca + ab) – (-ab +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bc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ca) = 2ab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The value of the subtraction is calculated as,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(3x + 5y – 4z) – (5x + 6y – 3z) = 3x – 5x + 5y – 6y – 4z + 3z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 simplification, we get  – 2x – y – 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(3x + 5y – 4z) – (5x + 6y – 3z) = – 2x – y – 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8485185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B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92121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The value of the subtraction is calculated as,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[(1 / 2)p – (1 / 3)q – (3 / 2) r] – [(-3 / 2) p + q – r]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(1 / 2)p + (3 / 2)p – (1 / 3)q – q – (3 / 2)r + r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 further calculation, we get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2p – (4 / 3)q – (1 / 2)r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[(1 / 2)p – (1 / 3)q – (3 / 2) r] – [(-3 / 2) p + q – r] = 2p – (4 / 3)q – (1 / 2)r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The value of the subtraction is calculated as,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a + 1) – (1 – a +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a + a + 1 – 1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 get,= a + a = 2a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7065052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"/>
          <p:cNvSpPr txBox="1">
            <a:spLocks noGrp="1"/>
          </p:cNvSpPr>
          <p:nvPr>
            <p:ph type="title"/>
          </p:nvPr>
        </p:nvSpPr>
        <p:spPr>
          <a:xfrm>
            <a:off x="2678654" y="445025"/>
            <a:ext cx="6153646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Learning outcomes </a:t>
            </a:r>
            <a:endParaRPr/>
          </a:p>
        </p:txBody>
      </p:sp>
      <p:pic>
        <p:nvPicPr>
          <p:cNvPr id="57" name="Google Shape;57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390504" y="4518999"/>
            <a:ext cx="1549101" cy="572701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2"/>
          <p:cNvSpPr/>
          <p:nvPr/>
        </p:nvSpPr>
        <p:spPr>
          <a:xfrm>
            <a:off x="828135" y="1690776"/>
            <a:ext cx="6970143" cy="132339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Students will be able to solve questions based on addition and subtraction of like terms .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Char char="▪"/>
            </a:pPr>
            <a:r>
              <a:rPr lang="en-US" sz="1600" b="0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Students will develop application skill.</a:t>
            </a:r>
          </a:p>
          <a:p>
            <a: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</a:pPr>
            <a:endParaRPr lang="en-US"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85750" marR="0" lvl="0" indent="-1968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Noto Sans Symbols"/>
              <a:buNone/>
            </a:pPr>
            <a:endParaRPr lang="en-US" sz="16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B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92121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6. From the sum of x + y – 2z and 2x – y + z subtract x + y + z.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value of terms as per the question is calculated as follows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(x + y – 2z) + (2x – y + z) – (x + y + z)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x + 2x – x + y – y – y – 2z – z + 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 get,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2x – y – 2z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Therefore, (x + y – 2z) + (2x – y + z) – (x + y + z) = 2x – y – 2z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4241570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B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92121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7. From the sum of 3a – 2b + 4c and 3b – 2c subtract a – b – c.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value of terms as per the question is calculated as shown below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(3a – 2b + 4c) + (3b – 2c) – (a – b – c)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3a – 2b + 4c + 3b – 2c – a + b + 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 further calculation, we get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3a – a + 3b + b – 2b + 4c + c – 2c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2a + 2b + 3c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(3a – 2b + 4c) + (3b – 2c) – (a – b – c) = 2a + 2b + 3c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09004062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B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92121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8. Subtract x – 2y – z from the sum of 3x – y + z and x + y – 3z.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value of terms as per the question is calculated as follows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(3x – y + z) + (x + y – 3z) – (x – 2y – z)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3x + x – x – y + y + 2y + z – 3z + 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 get,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3x + 2y – 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Therefore, (3x – y + z) + (x + y – 3z) – (x – 2y – z) = 3x + 2y – 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8938841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B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92121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9. Subtract the sum of x + y and x – z from the sum of x – 2z and x + y + 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value of terms as per the question is calculated as follows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(x – 2z) + (x + y + z) – {(x + y) + (x – z)}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 further calculation, we get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x + x – x –x + y – y + z + z – 2z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 get,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0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Therefore, (x – 2z) + (x + y + z) – {(x + y) + (x – z)} = 0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9401788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B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92121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10. By how much should x + 2y – 3z be increased to get 3x?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terms calculated as per the question is as follows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3x – (x + 2y – 3z) = 3x – x – 2y + 3z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 get,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2x – 2y + 3z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11. The sum of two expressions is 5x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If one of them is 3x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+ 4xy – 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find the other.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other expression is calculated as follows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– (3x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+ 4xy –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= 5x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4xy – 3y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4xy – 2y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7954874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B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921214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12. The sum of two expressions is 3a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+ 2ab – b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If one of them is 2a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+ 3b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find the other.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other expression is calculated as follows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(3a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+ 2ab – 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– (2a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+ 3b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On simplification, we get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=3a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2a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– 4b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27447111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15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15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>
                <a:solidFill>
                  <a:srgbClr val="FF0000"/>
                </a:solidFill>
              </a:rPr>
              <a:t>Additional Homework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167" name="Google Shape;167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1. Write the degree of each of the following polynomials:</a:t>
            </a:r>
            <a:endParaRPr lang="en-I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" indent="0"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) x + 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2</a:t>
            </a:r>
            <a:endParaRPr lang="en-I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" indent="0"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(ii) 5x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 – 7x + 2</a:t>
            </a:r>
            <a:endParaRPr lang="en-I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14300" indent="0"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(iii) 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3</a:t>
            </a: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 – 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8</a:t>
            </a:r>
            <a:r>
              <a:rPr lang="en-IN" sz="1800" b="1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 + 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Roboto" panose="02000000000000000000" pitchFamily="2" charset="0"/>
                <a:ea typeface="Times New Roman" panose="02020603050405020304" pitchFamily="18" charset="0"/>
              </a:rPr>
              <a:t>10</a:t>
            </a:r>
            <a:endParaRPr lang="en-IN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lvl="0" indent="-22860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dirty="0"/>
          </a:p>
        </p:txBody>
      </p:sp>
      <p:sp>
        <p:nvSpPr>
          <p:cNvPr id="168" name="Google Shape;168;p15"/>
          <p:cNvSpPr/>
          <p:nvPr/>
        </p:nvSpPr>
        <p:spPr>
          <a:xfrm>
            <a:off x="3108519" y="1944133"/>
            <a:ext cx="3416060" cy="1820147"/>
          </a:xfrm>
          <a:prstGeom prst="ellipse">
            <a:avLst/>
          </a:prstGeom>
          <a:solidFill>
            <a:schemeClr val="accent1"/>
          </a:solidFill>
          <a:ln w="25400" cap="flat" cmpd="sng">
            <a:solidFill>
              <a:srgbClr val="BA7C2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HW</a:t>
            </a:r>
            <a:endParaRPr dirty="0"/>
          </a:p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1400" b="1" i="0" u="none" strike="noStrike" cap="none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Ex.19 B</a:t>
            </a:r>
            <a:endParaRPr sz="1400" b="0" i="0" u="none" strike="noStrike" cap="none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3" name="Google Shape;173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6362" y="440000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74" name="Google Shape;174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I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3897" y="440082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8" name="Google Shape;78;p5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4AF51D9-8EF3-4F93-A735-738EB9715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PREVIOUS KNOWLEDGE TEST</a:t>
            </a:r>
            <a:endParaRPr lang="en-IN" sz="24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83A37D-1CE7-47D8-9536-89990E1C14E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b="1" dirty="0">
                <a:solidFill>
                  <a:srgbClr val="333333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 Simplify: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2a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+ 5ab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+ 8a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3ab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4a + 3b – 2a – 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2xy + 4yz + 5xy + 3yz – 6xy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ab + 15ab – 11ab – 2ab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6a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3b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+ 5b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4a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3897" y="440082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6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6" descr="Associative, Distributive and Commutative Properties -Practice using these  properties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7B9440C-10BD-4422-9309-2CDAA0EB6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i="0" u="none" strike="noStrike" cap="none" dirty="0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FUNDAMENTAL OPERATIONS</a:t>
            </a:r>
            <a:br>
              <a:rPr lang="en-US" sz="3200" b="1" i="0" u="none" strike="noStrike" cap="none" dirty="0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</a:br>
            <a:endParaRPr lang="en-IN" sz="3200" dirty="0">
              <a:solidFill>
                <a:srgbClr val="FF0000"/>
              </a:solidFill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372A600-78D6-43AD-BFB1-5B25A63FD68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2a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+ 5ab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+ 8a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3ab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simplified form of the given expression is calculated as follows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+ 5ab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+ 8a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3ab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= 2a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+ 8a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+ 5ab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3ab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 get,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10a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+ 2ab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Therefore, 2a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+ 5ab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+ 8a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3ab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2 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10a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+ 2ab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4a + 3b – 2a – 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simplified form of the given expression is calculated as follows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4a + 3b – 2a – b = 4a – 2a + 3b – 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2a + 2b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buNone/>
            </a:pPr>
            <a:endParaRPr lang="en-IN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0" name="Google Shape;70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917900" y="4179304"/>
            <a:ext cx="914400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71" name="Google Shape;71;p4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" name="Google Shape;72;p4"/>
          <p:cNvSpPr txBox="1">
            <a:spLocks noGrp="1"/>
          </p:cNvSpPr>
          <p:nvPr>
            <p:ph type="title"/>
          </p:nvPr>
        </p:nvSpPr>
        <p:spPr>
          <a:xfrm>
            <a:off x="1043492" y="476827"/>
            <a:ext cx="7788808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lnSpc>
                <a:spcPct val="115000"/>
              </a:lnSpc>
            </a:pPr>
            <a:r>
              <a:rPr lang="en-US" sz="2400" b="1" i="0" u="none" strike="noStrike" cap="none" dirty="0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FUNDAMENTAL OPERATIONS</a:t>
            </a:r>
            <a:br>
              <a:rPr lang="en-US" sz="2400" b="1" i="0" u="none" strike="noStrike" cap="none" dirty="0">
                <a:solidFill>
                  <a:srgbClr val="FF0000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</a:br>
            <a:endParaRPr sz="2400" b="1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36C421B-8861-4264-AA98-1A69450CFC9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76177" y="980854"/>
            <a:ext cx="7400260" cy="416264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03897" y="4400820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85" name="Google Shape;85;p6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6" descr="Associative, Distributive and Commutative Properties -Practice using these  properties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7B9440C-10BD-4422-9309-2CDAA0EB6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5198" y="499730"/>
            <a:ext cx="8577102" cy="744279"/>
          </a:xfrm>
        </p:spPr>
        <p:txBody>
          <a:bodyPr/>
          <a:lstStyle/>
          <a:p>
            <a:r>
              <a:rPr lang="en-US" sz="3200" dirty="0">
                <a:solidFill>
                  <a:srgbClr val="FF0000"/>
                </a:solidFill>
              </a:rPr>
              <a:t>Number Line </a:t>
            </a:r>
            <a:endParaRPr lang="en-IN" sz="3200" dirty="0">
              <a:solidFill>
                <a:srgbClr val="FF0000"/>
              </a:solidFill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5A3DF77-30E6-4752-8EB1-363B66DC77C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20726" y="159009"/>
            <a:ext cx="6289158" cy="4716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8052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B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 Find the sum of: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3a + 4b + 7c, – 5a + 3b – 6c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 4a – 2b – 4c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2x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– 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+ 2xy + 3y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 3x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10xy + 4y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x + 1, -5x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+ 2x – 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 3x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3x + 1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(iv) 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ab + 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bc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2ab + </a:t>
            </a:r>
            <a:r>
              <a:rPr lang="en-IN" sz="1800" b="1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bc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2a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 – 3bc + 3a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ab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(v) 4x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+ 7 – 3x, 4x – 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+ 8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 – 10 + 5x – 2x</a:t>
            </a:r>
            <a:r>
              <a:rPr lang="en-IN" sz="1800" b="1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B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3a + 4b + 7c, – 5a + 3b – 6c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 4a – 2b – 4c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sum of 3a + 4b + 7c, – 5a + 3b – 6c and 4a – 2b – 4c is calculated as shown below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(3a + 4b + 7c) + (-5a + 3b – 6c) + (4a – 2b – 4c)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3a + 4a – 5a + 4b + 3b – 2b + 7c – 6c – 4c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 get,</a:t>
            </a:r>
            <a:r>
              <a:rPr lang="en-IN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</a:t>
            </a: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2a +5b – 3c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the sum of 3a + 4b + 7c, – 5a + 3b – 6c and 4a – 2b – 4c is 3c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42692711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Google Shape;100;p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63795" y="4336308"/>
            <a:ext cx="1232526" cy="611875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8"/>
          <p:cNvSpPr/>
          <p:nvPr/>
        </p:nvSpPr>
        <p:spPr>
          <a:xfrm>
            <a:off x="0" y="97795"/>
            <a:ext cx="255198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8"/>
          <p:cNvSpPr txBox="1"/>
          <p:nvPr/>
        </p:nvSpPr>
        <p:spPr>
          <a:xfrm>
            <a:off x="847024" y="2144666"/>
            <a:ext cx="8076824" cy="9694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n-IN" sz="2000" dirty="0">
                <a:solidFill>
                  <a:srgbClr val="FF0000"/>
                </a:solidFill>
              </a:rPr>
              <a:t>Evaluation Question EX-19 B</a:t>
            </a:r>
            <a:endParaRPr sz="2000" dirty="0">
              <a:solidFill>
                <a:srgbClr val="FF0000"/>
              </a:solidFill>
            </a:endParaRPr>
          </a:p>
        </p:txBody>
      </p:sp>
      <p:sp>
        <p:nvSpPr>
          <p:cNvPr id="104" name="Google Shape;104;p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b="1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Solution: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–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+ 2xy + 3y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and 3x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10xy + 4y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sum of 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–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+ 2xy + 3y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and 3x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10xy + 4y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is calculated as shown below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+ (-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+ 2xy + 3y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+ (3x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10xy + 4y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+ 3x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+ 2xy – 10xy + 3y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+ 4y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We get,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= 4x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7xy + 6y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indent="0">
              <a:lnSpc>
                <a:spcPct val="107000"/>
              </a:lnSpc>
              <a:spcAft>
                <a:spcPts val="750"/>
              </a:spcAft>
              <a:buNone/>
            </a:pP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Hence, the sum of 2x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</a:t>
            </a:r>
            <a:r>
              <a:rPr lang="en-IN" sz="1800" dirty="0" err="1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xy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– 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, – 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+ 2xy + 3y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and 3x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10xy + 4y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is 4x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r>
              <a:rPr lang="en-IN" sz="18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– 7xy + 6y</a:t>
            </a:r>
            <a:r>
              <a:rPr lang="en-IN" sz="1800" baseline="30000" dirty="0">
                <a:solidFill>
                  <a:srgbClr val="333333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</a:t>
            </a:r>
            <a:endParaRPr lang="en-IN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1430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1013799233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2886</Words>
  <Application>Microsoft Office PowerPoint</Application>
  <PresentationFormat>On-screen Show (16:9)</PresentationFormat>
  <Paragraphs>235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Noto Sans Symbols</vt:lpstr>
      <vt:lpstr>Roboto</vt:lpstr>
      <vt:lpstr>Times New Roman</vt:lpstr>
      <vt:lpstr>Simple Light</vt:lpstr>
      <vt:lpstr>PowerPoint Presentation</vt:lpstr>
      <vt:lpstr>Learning outcomes </vt:lpstr>
      <vt:lpstr>PREVIOUS KNOWLEDGE TEST</vt:lpstr>
      <vt:lpstr>FUNDAMENTAL OPERATIONS </vt:lpstr>
      <vt:lpstr>FUNDAMENTAL OPERATIONS </vt:lpstr>
      <vt:lpstr>Number Line </vt:lpstr>
      <vt:lpstr>Evaluation Question EX-19 B</vt:lpstr>
      <vt:lpstr>Evaluation Question EX-19 B</vt:lpstr>
      <vt:lpstr>Evaluation Question EX-19 B</vt:lpstr>
      <vt:lpstr>Evaluation Question EX-19 B</vt:lpstr>
      <vt:lpstr>Evaluation Question EX-19 B</vt:lpstr>
      <vt:lpstr>Evaluation Question EX-19 B</vt:lpstr>
      <vt:lpstr>Evaluation Question EX-19 B</vt:lpstr>
      <vt:lpstr>Evaluation Question EX-19 B</vt:lpstr>
      <vt:lpstr>Evaluation Question EX-19 B</vt:lpstr>
      <vt:lpstr>Evaluation Question EX-19 B</vt:lpstr>
      <vt:lpstr>Evaluation Question EX-19 B</vt:lpstr>
      <vt:lpstr>Evaluation Question EX-19 B</vt:lpstr>
      <vt:lpstr>Evaluation Question EX-19 B</vt:lpstr>
      <vt:lpstr>Evaluation Question EX-19 B</vt:lpstr>
      <vt:lpstr>Evaluation Question EX-19 B</vt:lpstr>
      <vt:lpstr>Evaluation Question EX-19 B</vt:lpstr>
      <vt:lpstr>Evaluation Question EX-19 B</vt:lpstr>
      <vt:lpstr>Evaluation Question EX-19 B</vt:lpstr>
      <vt:lpstr>Evaluation Question EX-19 B</vt:lpstr>
      <vt:lpstr>Additional Homework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Rajib Kumar Roul</cp:lastModifiedBy>
  <cp:revision>33</cp:revision>
  <dcterms:modified xsi:type="dcterms:W3CDTF">2021-06-17T18:38:54Z</dcterms:modified>
</cp:coreProperties>
</file>