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0" r:id="rId4"/>
    <p:sldId id="261" r:id="rId5"/>
    <p:sldId id="259" r:id="rId6"/>
    <p:sldId id="263" r:id="rId7"/>
    <p:sldId id="274" r:id="rId8"/>
    <p:sldId id="275" r:id="rId9"/>
    <p:sldId id="276" r:id="rId10"/>
    <p:sldId id="277" r:id="rId11"/>
    <p:sldId id="279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70" r:id="rId21"/>
    <p:sldId id="271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8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9559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8954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4403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6465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697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04553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14999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45246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88376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8741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8360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244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436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951137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1991" y="1624197"/>
            <a:ext cx="7049386" cy="2352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 OPERATIONS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 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Basic Concepts, Addition and Subtraction of Like Terms and Unlike Terms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1</a:t>
            </a:r>
            <a:endParaRPr sz="20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2a, 3a and 4b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addition of 2a, 3a and 4b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2a + 3a + 4b = 5a + 4b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3x and 2y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addition of 3x and 2y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3x + 2y = 3x + 2y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5m, 3n and 4p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addition of 5m, 3n and 4p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5m + 3n + 4p = 5m + 3n + 4p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93074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Evaluate: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6a – a – 5a – 2a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2b – 3b – b + 4b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3x – 2x – 4x + 7x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5ab + 2ab – 6ab +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8x – 5y – 3x + 10y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The value of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6a – a – 5a – 2a = (6 – 1 – 5 – 2) 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 = (5 – 5 – 2) a	= – 2a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6a – a – 5a – 2a = – 2a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025077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2b – 3b – b + 4b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2b – 3b – b + 4b = 2b + 4b – (3 + 1)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get,= 6b – 4b =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2b – 3b – b + 4b =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3x – 2x – 4x + 7x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3x – 2x – 4x + 7x = 3x + 7x – 2x – 4x = (3 + 7) x – (2 + 4)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10x – 6x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3x – 2x – 4x + 7x = 4x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75061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5ab + 2ab – 6ab +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5ab + 2ab – 6ab + ab = 5ab + 2ab + ab – 6ab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 = 8ab – 6ab =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5ab + 2ab – 6ab + ab =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8x – 5y – 3x + 10y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8x – 5y – 3x + 10y = 8x – 3x + 10y – 5y = 5x + 5y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8x – 5y – 3x + 10y = 5x + 5y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177858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Evaluate: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-7x + 9x + 2x 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5ab – 2ab – 8ab + 6ab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-8a – 3a + 12a + 13a – 6a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19abc – 11abc – 12abc + 14abc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-7x + 9x + 2x 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-7x + 9x + 2x – 2x = 9x + 2x – 7x – 2x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11x – 9x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 =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-7x + 9x + 2x – 2x =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68982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5ab – 2ab – 8ab + 6ab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5ab – 2ab – 8ab + 6ab = 5ab + 6ab – 2ab – 8ab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 = 11ab – 10ab =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5ab – 2ab – 8ab + 6ab =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8a – 3a + 12a + 13a – 6a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-8a – 3a + 12a + 13a – 6a = 12a + 13a – (8a + 3a + 6a)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25a – 17a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8a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-8a – 3a + 12a + 13a – 6a = 8a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771930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19abc – 11abc – 12abc + 14abc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19abc – 11abc – 12abc + 14abc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(19 – 11 – 12 + 14)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(33 – 23) = 10abc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19abc – 11abc – 12abc + 14abc = 10abc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 Subtract the first term from the second: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4ab, 6ba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4.8b, 6.8b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3.5abc, 10.5abc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3(1 / 2)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8(1 / 2)nm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4ab, 6ba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6ba – 4ab =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4.8b, 6.8b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6.8b – 4.8b =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3.5abc, 10.5abc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10.5abc – 3.5abc = 7abc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3(1 / 2)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8(1 / 2)nm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8(1 / 2)nm – 3 (1 / 2)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= (17 / 2)nm – (7 / 2)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[(17mn – 7mn) / 2]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(10 / 2)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5mn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 Simplify: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4a + 3b – 2a –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 + 4yz + 5xy + 3yz – 6xy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ab + 15ab – 11ab –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4a + 3b – 2a –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4a + 3b – 2a – b = 4a – 2a + 3b –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 + 2b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4a + 3b – 2a – b = 2a + 2b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 + 4yz + 5xy + 3yz – 6xy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2xy + 4yz + 5xy + 3yz – 6xy = 2xy + 5xy – 6xy + 4yz + 3yz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+ 7yz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2xy + 4yz + 5xy + 3yz – 6xy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+ 7yz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ab + 15ab – 11ab –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 + 15ab – 11ab – 2ab = 16ab – 13ab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ab + 15ab – 11ab – 2ab = 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6a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4a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21150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19abc – 11abc – 12abc + 14abc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19abc – 11abc – 12abc + 14abc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(19 – 11 – 12 + 14)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(33 – 23) = 10abc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19abc – 11abc – 12abc + 14abc = 10abc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 Subtract the first term from the second: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4ab, 6ba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4.8b, 6.8b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3.5abc, 10.5abc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3(1 / 2)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8(1 / 2)nm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9122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4ab, 6ba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6ba – 4ab =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4.8b, 6.8b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6.8b – 4.8b =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3.5abc, 10.5abc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10.5abc – 3.5abc = 7abc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49296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3(1 / 2)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8(1 / 2)nm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subtraction of first term from the second term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8(1 / 2)nm – 3 (1 / 2)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= (17 / 2)nm – (7 / 2)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 = [(17mn – 7mn) / 2]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(10 / 2)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mn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= 5mn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21772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1690776"/>
            <a:ext cx="697014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be able to identify like and unlike terms.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dirty="0"/>
              <a:t>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tudents will be able to add and subtract like and unlike terms. </a:t>
            </a: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</a:rPr>
              <a:t>Additional Homework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1. State whether true or false: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)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xy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and –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yx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are like terms.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(ii)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y and –y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x are like terms.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(iii) a and –a are like terms.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68" name="Google Shape;168;p15"/>
          <p:cNvSpPr/>
          <p:nvPr/>
        </p:nvSpPr>
        <p:spPr>
          <a:xfrm>
            <a:off x="3980391" y="1950601"/>
            <a:ext cx="3416060" cy="1820147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HW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Ex.19 A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F51D9-8EF3-4F93-A735-738EB97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3A37D-1CE7-47D8-9536-89990E1C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Like and unlike terms will be explained with the help of a video.</a:t>
            </a:r>
          </a:p>
          <a:p>
            <a:pPr marL="114300" indent="0">
              <a:buNone/>
            </a:pPr>
            <a:r>
              <a:rPr lang="en-IN" dirty="0"/>
              <a:t>https://www.youtube.com/watch?v=F14ramrPMDg</a:t>
            </a:r>
            <a:r>
              <a:rPr lang="en-US" dirty="0"/>
              <a:t>(5.36)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54A9CF-7277-445C-BC2A-81F02744B1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274" y="91704"/>
            <a:ext cx="6735726" cy="50517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0C942B-ECF0-4A58-8BA9-E06719F7ABCE}"/>
              </a:ext>
            </a:extLst>
          </p:cNvPr>
          <p:cNvSpPr txBox="1"/>
          <p:nvPr/>
        </p:nvSpPr>
        <p:spPr>
          <a:xfrm>
            <a:off x="776177" y="1763623"/>
            <a:ext cx="6858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Learn          with the help of a video .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A520F7-2BC2-4363-8E50-B1947E8169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923925"/>
            <a:ext cx="7010400" cy="32956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Fill in the blanks: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5 + 4 = …….. and 5x + 4x = 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12 + 18 = ……. and 12x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+ 18x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= ……..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7 + 16 = …….. and 7a + 16b = …….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 + 3 = ……. and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+ 3xy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7 – 4 = …… and 7ab – 4ab = 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5 + 4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5x + 4x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12 + 18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30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+ 18x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30x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7 + 16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7a + 16b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7a + 16b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7 – 4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7ab – 4ab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 + 3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+ 3xy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+ 3xy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7 – 4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7ab – 4ab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Fill in the blanks: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The sum of -2 and -5 = ……… and the sum of -2x and -5x = ……….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The sum of 8 and -3 = ……… and the sum of 8ab and -3ab = ………….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The sum of -15 and -4 = ……… and the sum of -15x and -4y = ………..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15 + 8 + 3 = …….. and 15x + 8y + 3x = …………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12 – 9 + 15 = ………… and 12ab – 9ab + 15ba = ……….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8140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The sum of -2 and -5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the sum of -2x and -5x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7x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The sum of 8 and -3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the sum of 8ab and -3ab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The sum of -15 and -4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19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the sum of -15x and -4y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15x – 4y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15 + 8 + 3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26 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15x + 8y + 3x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18x + 8y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12 – 9 + 15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12ab – 9ab + 15ba =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Add: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8xy and 3xy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2xyz,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6xyz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2a, 3a and 4b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5014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A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818707"/>
            <a:ext cx="8520600" cy="375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Add: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3x and 2y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5m, 3n and 4p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8xy and 3xy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addition of 8xy and 3xy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8xy + 3xy = 11xy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2xyz,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6xyz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addition of 2xyz,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6xyz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2xyz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xyz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+ 6xyz = 9xyz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85366927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2199</Words>
  <Application>Microsoft Office PowerPoint</Application>
  <PresentationFormat>On-screen Show (16:9)</PresentationFormat>
  <Paragraphs>232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Noto Sans Symbols</vt:lpstr>
      <vt:lpstr>Roboto</vt:lpstr>
      <vt:lpstr>Times New Roman</vt:lpstr>
      <vt:lpstr>Simple Light</vt:lpstr>
      <vt:lpstr>PowerPoint Presentation</vt:lpstr>
      <vt:lpstr>Learning outcomes </vt:lpstr>
      <vt:lpstr>FUNDAMENTAL OPERATIONS </vt:lpstr>
      <vt:lpstr>FUNDAMENTAL OPERATIONS </vt:lpstr>
      <vt:lpstr>FUNDAMENTAL OPERATIONS 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Evaluation Question EX-19 A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33</cp:revision>
  <dcterms:modified xsi:type="dcterms:W3CDTF">2021-06-17T18:27:59Z</dcterms:modified>
</cp:coreProperties>
</file>