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86" r:id="rId3"/>
    <p:sldId id="314" r:id="rId4"/>
    <p:sldId id="315" r:id="rId5"/>
    <p:sldId id="317" r:id="rId6"/>
    <p:sldId id="318" r:id="rId7"/>
    <p:sldId id="319" r:id="rId8"/>
    <p:sldId id="316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68864" y="27461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PERCENT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16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PERCENT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FDCA470-F94A-4770-8999-EEE0CD45DF12}"/>
              </a:ext>
            </a:extLst>
          </p:cNvPr>
          <p:cNvSpPr txBox="1"/>
          <p:nvPr/>
        </p:nvSpPr>
        <p:spPr>
          <a:xfrm>
            <a:off x="957533" y="1431985"/>
            <a:ext cx="744459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en-IN" sz="1800" dirty="0" smtClean="0"/>
          </a:p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will be able to convert decimal ,fraction to percentage.</a:t>
            </a:r>
          </a:p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will be able to apply percentage in real life situation.</a:t>
            </a:r>
          </a:p>
          <a:p>
            <a:pPr lvl="0"/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182" y="139933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899" y="64847"/>
            <a:ext cx="1549101" cy="57270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0" y="231014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/>
              <a:t>https://www.youtube.com/watch?v=aldPGpTm22Q&amp;t=219s</a:t>
            </a:r>
          </a:p>
        </p:txBody>
      </p:sp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336" y="133859"/>
            <a:ext cx="1549101" cy="572701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358" y="247930"/>
            <a:ext cx="5184475" cy="3877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136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899" y="64847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73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899" y="64847"/>
            <a:ext cx="1549101" cy="57270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72" y="64847"/>
            <a:ext cx="5561341" cy="4539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758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899" y="64847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05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52343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Ex.16 </a:t>
            </a:r>
            <a:r>
              <a:rPr lang="en-US" b="1" dirty="0" smtClean="0"/>
              <a:t>A 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188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85593" y="52784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941908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2785</TotalTime>
  <Words>51</Words>
  <Application>Microsoft Office PowerPoint</Application>
  <PresentationFormat>On-screen Show (16:9)</PresentationFormat>
  <Paragraphs>15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PowerPoint Presentation</vt:lpstr>
      <vt:lpstr>Learning outcomes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136</cp:revision>
  <dcterms:modified xsi:type="dcterms:W3CDTF">2022-11-16T17:25:50Z</dcterms:modified>
</cp:coreProperties>
</file>