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86" r:id="rId3"/>
    <p:sldId id="314" r:id="rId4"/>
    <p:sldId id="315" r:id="rId5"/>
    <p:sldId id="317" r:id="rId6"/>
    <p:sldId id="318" r:id="rId7"/>
    <p:sldId id="319" r:id="rId8"/>
    <p:sldId id="316" r:id="rId9"/>
    <p:sldId id="25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248" autoAdjust="0"/>
  </p:normalViewPr>
  <p:slideViewPr>
    <p:cSldViewPr snapToGrid="0">
      <p:cViewPr>
        <p:scale>
          <a:sx n="110" d="100"/>
          <a:sy n="110" d="100"/>
        </p:scale>
        <p:origin x="-9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600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3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8864" y="27461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07699" y="1418975"/>
            <a:ext cx="6469812" cy="4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IN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FRACTIONS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189999" y="2411013"/>
            <a:ext cx="4944045" cy="147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MATHEMATICS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NUMBER: </a:t>
            </a:r>
            <a:r>
              <a:rPr lang="en" b="1" dirty="0" smtClean="0"/>
              <a:t>14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" b="1" dirty="0" smtClean="0"/>
              <a:t>FRACTIONS</a:t>
            </a:r>
            <a:endParaRPr lang="e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C50AA-92E1-4EA1-8232-C1386000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54" y="445025"/>
            <a:ext cx="6153646" cy="5727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outcomes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DCA470-F94A-4770-8999-EEE0CD45DF12}"/>
              </a:ext>
            </a:extLst>
          </p:cNvPr>
          <p:cNvSpPr txBox="1"/>
          <p:nvPr/>
        </p:nvSpPr>
        <p:spPr>
          <a:xfrm>
            <a:off x="957533" y="1431985"/>
            <a:ext cx="74445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IN" sz="18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800" dirty="0" smtClean="0"/>
              <a:t>Students will be able to find like equivalent factions ,compare fractions.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800" dirty="0" smtClean="0"/>
              <a:t>Students will be add and subtract fractions.</a:t>
            </a:r>
          </a:p>
          <a:p>
            <a:pPr lvl="0"/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182" y="139933"/>
            <a:ext cx="1549101" cy="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9" y="64847"/>
            <a:ext cx="1549101" cy="5727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5913" y="2417862"/>
            <a:ext cx="419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https://www.youtube.com/watch?v=9yZQK4w1JUc</a:t>
            </a:r>
          </a:p>
        </p:txBody>
      </p:sp>
    </p:spTree>
    <p:extLst>
      <p:ext uri="{BB962C8B-B14F-4D97-AF65-F5344CB8AC3E}">
        <p14:creationId xmlns:p14="http://schemas.microsoft.com/office/powerpoint/2010/main" val="10117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9" y="64847"/>
            <a:ext cx="1549101" cy="572701"/>
          </a:xfrm>
          <a:prstGeom prst="rect">
            <a:avLst/>
          </a:prstGeom>
        </p:spPr>
      </p:pic>
      <p:sp>
        <p:nvSpPr>
          <p:cNvPr id="2" name="AutoShape 2" descr="blob:https://web.whatsapp.com/ac679af8-8367-4d19-a97d-df4a72f0cb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7" y="160338"/>
            <a:ext cx="5011575" cy="366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3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9" y="64847"/>
            <a:ext cx="1549101" cy="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9" y="64847"/>
            <a:ext cx="1549101" cy="5727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67" y="129461"/>
            <a:ext cx="4201064" cy="380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7FE54-A185-4E72-BABD-C045E2D6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899" y="64847"/>
            <a:ext cx="1549101" cy="5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322" y="52343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4A2662-4B06-4904-A8B7-3703B142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2551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AF27D6-1E12-407C-B797-A5381422A50B}"/>
              </a:ext>
            </a:extLst>
          </p:cNvPr>
          <p:cNvSpPr txBox="1"/>
          <p:nvPr/>
        </p:nvSpPr>
        <p:spPr>
          <a:xfrm>
            <a:off x="847024" y="2144666"/>
            <a:ext cx="807682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Additional Homework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N" smtClean="0"/>
              <a:t>EXERCISE 14 A</a:t>
            </a:r>
            <a:endParaRPr lang="en-IN" dirty="0"/>
          </a:p>
        </p:txBody>
      </p:sp>
      <p:sp>
        <p:nvSpPr>
          <p:cNvPr id="2" name="Oval 1"/>
          <p:cNvSpPr/>
          <p:nvPr/>
        </p:nvSpPr>
        <p:spPr>
          <a:xfrm>
            <a:off x="1949570" y="2986939"/>
            <a:ext cx="3416060" cy="18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HW</a:t>
            </a:r>
          </a:p>
          <a:p>
            <a:pPr algn="ctr"/>
            <a:r>
              <a:rPr lang="en-US" b="1" dirty="0" smtClean="0"/>
              <a:t>Ex.13 A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8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5593" y="5278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941908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51</Words>
  <Application>Microsoft Office PowerPoint</Application>
  <PresentationFormat>On-screen Show (16:9)</PresentationFormat>
  <Paragraphs>16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Learning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135</cp:revision>
  <dcterms:modified xsi:type="dcterms:W3CDTF">2022-11-16T14:48:37Z</dcterms:modified>
</cp:coreProperties>
</file>