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tira\Downloads\formation%20of%20urine.mp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</a:t>
            </a:r>
            <a:r>
              <a:rPr lang="en-US" sz="3200" b="1" spc="5" dirty="0" smtClean="0"/>
              <a:t>URINE FORMATION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</a:t>
            </a:r>
            <a:r>
              <a:rPr lang="en-US" sz="3200" spc="5" dirty="0" smtClean="0"/>
              <a:t>4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4293417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05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Excretion in Humans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VII</a:t>
            </a:r>
            <a:r>
              <a:rPr sz="2400" spc="-10" smtClean="0">
                <a:cs typeface="Calibri"/>
              </a:rPr>
              <a:t> </a:t>
            </a:r>
            <a:r>
              <a:rPr sz="2400" spc="-525" smtClean="0">
                <a:cs typeface="Calibri"/>
              </a:rPr>
              <a:t> 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THANKING</a:t>
            </a:r>
            <a:r>
              <a:rPr spc="-15" dirty="0"/>
              <a:t> </a:t>
            </a:r>
            <a:r>
              <a:rPr spc="-60" dirty="0"/>
              <a:t>YOU</a:t>
            </a: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ODM</a:t>
            </a:r>
            <a:r>
              <a:rPr spc="-40" dirty="0"/>
              <a:t> </a:t>
            </a:r>
            <a:r>
              <a:rPr spc="-45" dirty="0"/>
              <a:t>EDUCATIONAL</a:t>
            </a:r>
            <a:r>
              <a:rPr spc="-10" dirty="0"/>
              <a:t> </a:t>
            </a:r>
            <a:r>
              <a:rPr spc="-15" dirty="0"/>
              <a:t>GROUP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76184"/>
            <a:ext cx="1314450" cy="1066800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143" y="577499"/>
            <a:ext cx="7197378" cy="34240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79375" lvl="8">
              <a:spcBef>
                <a:spcPts val="800"/>
              </a:spcBef>
              <a:tabLst>
                <a:tab pos="1496060" algn="l"/>
              </a:tabLst>
            </a:pPr>
            <a:r>
              <a:rPr lang="en-US" sz="3200" b="1" spc="-5" dirty="0" smtClean="0">
                <a:solidFill>
                  <a:srgbClr val="FF0000"/>
                </a:solidFill>
                <a:cs typeface="Calibri"/>
              </a:rPr>
              <a:t>LEARNING	</a:t>
            </a:r>
            <a:r>
              <a:rPr lang="en-US" sz="3200" b="1" spc="-10" dirty="0" smtClean="0">
                <a:solidFill>
                  <a:srgbClr val="FF0000"/>
                </a:solidFill>
                <a:cs typeface="Calibri"/>
              </a:rPr>
              <a:t>OBJECTIVE</a:t>
            </a:r>
          </a:p>
          <a:p>
            <a:pPr marL="79375">
              <a:lnSpc>
                <a:spcPct val="100000"/>
              </a:lnSpc>
              <a:spcBef>
                <a:spcPts val="800"/>
              </a:spcBef>
              <a:tabLst>
                <a:tab pos="1496060" algn="l"/>
              </a:tabLst>
            </a:pPr>
            <a:endParaRPr sz="2800" dirty="0"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r>
              <a:rPr sz="2400" u="sng" dirty="0">
                <a:cs typeface="Calibri"/>
              </a:rPr>
              <a:t>Students</a:t>
            </a:r>
            <a:r>
              <a:rPr sz="2400" u="sng" spc="-85" dirty="0">
                <a:cs typeface="Calibri"/>
              </a:rPr>
              <a:t> </a:t>
            </a:r>
            <a:r>
              <a:rPr sz="2400" u="sng" spc="-5" dirty="0">
                <a:cs typeface="Calibri"/>
              </a:rPr>
              <a:t>will</a:t>
            </a:r>
            <a:r>
              <a:rPr sz="2400" u="sng" spc="-15" dirty="0">
                <a:cs typeface="Calibri"/>
              </a:rPr>
              <a:t> </a:t>
            </a:r>
            <a:r>
              <a:rPr sz="2400" u="sng">
                <a:cs typeface="Calibri"/>
              </a:rPr>
              <a:t>be</a:t>
            </a:r>
            <a:r>
              <a:rPr sz="2400" u="sng" spc="-25">
                <a:cs typeface="Calibri"/>
              </a:rPr>
              <a:t> </a:t>
            </a:r>
            <a:r>
              <a:rPr sz="2400" u="sng" smtClean="0">
                <a:cs typeface="Calibri"/>
              </a:rPr>
              <a:t>able</a:t>
            </a:r>
            <a:r>
              <a:rPr lang="en-US" sz="2400" u="sng" dirty="0" smtClean="0">
                <a:cs typeface="Calibri"/>
              </a:rPr>
              <a:t> to-</a:t>
            </a: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endParaRPr lang="en-US" sz="2400" u="sng" dirty="0" smtClean="0"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endParaRPr sz="2400" dirty="0">
              <a:cs typeface="Calibri"/>
            </a:endParaRPr>
          </a:p>
          <a:p>
            <a:pPr marL="241300" indent="-228600">
              <a:spcBef>
                <a:spcPts val="725"/>
              </a:spcBef>
              <a:tabLst>
                <a:tab pos="241300" algn="l"/>
              </a:tabLst>
            </a:pPr>
            <a:endParaRPr lang="en-US" sz="2400" dirty="0" smtClean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300" algn="l"/>
              </a:tabLst>
            </a:pPr>
            <a:endParaRPr sz="2400" dirty="0" smtClean="0"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56" y="152401"/>
            <a:ext cx="1495044" cy="9174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7250925" y="2714620"/>
            <a:ext cx="15001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6300" t="29296" r="50951" b="17969"/>
          <a:stretch>
            <a:fillRect/>
          </a:stretch>
        </p:blipFill>
        <p:spPr bwMode="auto">
          <a:xfrm>
            <a:off x="285720" y="285728"/>
            <a:ext cx="22502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5975" y="71424"/>
            <a:ext cx="1442465" cy="1142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285729"/>
            <a:ext cx="3487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URINE FORMATION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20315" t="28320" r="44363" b="23437"/>
          <a:stretch>
            <a:fillRect/>
          </a:stretch>
        </p:blipFill>
        <p:spPr bwMode="auto">
          <a:xfrm>
            <a:off x="2589595" y="1428736"/>
            <a:ext cx="6375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505" y="214290"/>
            <a:ext cx="857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URINE FORMATION- 1. GLOMERULAR FILTRATION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4458" t="17578" r="15812" b="16015"/>
          <a:stretch>
            <a:fillRect/>
          </a:stretch>
        </p:blipFill>
        <p:spPr bwMode="auto">
          <a:xfrm>
            <a:off x="392877" y="1285860"/>
            <a:ext cx="851898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1505" y="214290"/>
            <a:ext cx="863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URINE FORMATION- 2. SELECTIVE REABSORPTION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0066" t="15625" r="10871" b="11132"/>
          <a:stretch>
            <a:fillRect/>
          </a:stretch>
        </p:blipFill>
        <p:spPr bwMode="auto">
          <a:xfrm>
            <a:off x="339298" y="928670"/>
            <a:ext cx="851898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134" y="214290"/>
            <a:ext cx="7728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URINE FORMATION- 3. TUBULAR SECRETION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10066" t="21484" r="10871" b="10156"/>
          <a:stretch>
            <a:fillRect/>
          </a:stretch>
        </p:blipFill>
        <p:spPr bwMode="auto">
          <a:xfrm>
            <a:off x="446456" y="1142984"/>
            <a:ext cx="82510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35074" t="13672" r="11969" b="17968"/>
          <a:stretch>
            <a:fillRect/>
          </a:stretch>
        </p:blipFill>
        <p:spPr bwMode="auto">
          <a:xfrm>
            <a:off x="0" y="642918"/>
            <a:ext cx="591146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0615" t="26657" r="65343" b="31990"/>
          <a:stretch>
            <a:fillRect/>
          </a:stretch>
        </p:blipFill>
        <p:spPr bwMode="auto">
          <a:xfrm>
            <a:off x="5750727" y="214290"/>
            <a:ext cx="1714512" cy="18202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pic>
        <p:nvPicPr>
          <p:cNvPr id="6" name="formation of uri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72199" y="2214554"/>
            <a:ext cx="2891138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868" y="-71462"/>
            <a:ext cx="5732900" cy="110017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RECAPITULATION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4890" t="16601" r="44363" b="21875"/>
          <a:stretch>
            <a:fillRect/>
          </a:stretch>
        </p:blipFill>
        <p:spPr bwMode="auto">
          <a:xfrm flipH="1">
            <a:off x="71406" y="3786190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207" y="1156402"/>
            <a:ext cx="7679553" cy="10919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94"/>
              </a:spcBef>
            </a:pPr>
            <a:r>
              <a:rPr sz="2800" b="1">
                <a:solidFill>
                  <a:srgbClr val="FF0000"/>
                </a:solidFill>
                <a:cs typeface="Calibri"/>
              </a:rPr>
              <a:t>HOME</a:t>
            </a:r>
            <a:r>
              <a:rPr sz="2800" b="1" spc="-45">
                <a:solidFill>
                  <a:srgbClr val="FF0000"/>
                </a:solidFill>
                <a:cs typeface="Calibri"/>
              </a:rPr>
              <a:t> </a:t>
            </a:r>
            <a:r>
              <a:rPr sz="2800" b="1" spc="-10" smtClean="0">
                <a:solidFill>
                  <a:srgbClr val="FF0000"/>
                </a:solidFill>
                <a:cs typeface="Calibri"/>
              </a:rPr>
              <a:t>ASSIGNMENT</a:t>
            </a:r>
            <a:endParaRPr lang="en-US" sz="2800" b="1" spc="-10" dirty="0" smtClean="0">
              <a:solidFill>
                <a:srgbClr val="FF0000"/>
              </a:solidFill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94"/>
              </a:spcBef>
            </a:pPr>
            <a:endParaRPr lang="en-US" sz="2800" b="1" spc="-10" dirty="0" smtClean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5364" y="76201"/>
            <a:ext cx="1442465" cy="1142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8851" t="16601" r="67423" b="58008"/>
          <a:stretch>
            <a:fillRect/>
          </a:stretch>
        </p:blipFill>
        <p:spPr bwMode="auto">
          <a:xfrm flipH="1">
            <a:off x="6447248" y="3571877"/>
            <a:ext cx="1928826" cy="267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</Words>
  <Application>Microsoft Office PowerPoint</Application>
  <PresentationFormat>On-screen Show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TOPIC- URINE FORMATION PERIOD- 4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TOPIC- Structure of Nephron PERIOD- 3</dc:title>
  <dc:creator>Tapaswini Maharana</dc:creator>
  <cp:lastModifiedBy>Tapaswini Maharana</cp:lastModifiedBy>
  <cp:revision>2</cp:revision>
  <dcterms:created xsi:type="dcterms:W3CDTF">2022-01-22T18:00:03Z</dcterms:created>
  <dcterms:modified xsi:type="dcterms:W3CDTF">2022-01-22T18:12:02Z</dcterms:modified>
</cp:coreProperties>
</file>