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F1974-5D0C-488F-A3A0-8D8C6D68A28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12DB-5C9B-49FF-A434-9009DB696F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itira\Downloads\NEPHRON.mp4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96554" y="1716912"/>
            <a:ext cx="68044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5" dirty="0" smtClean="0"/>
              <a:t>TOPIC- </a:t>
            </a:r>
            <a:r>
              <a:rPr lang="en-US" sz="3200" b="1" spc="5" dirty="0" smtClean="0"/>
              <a:t>Structure of </a:t>
            </a:r>
            <a:r>
              <a:rPr lang="en-US" sz="3200" b="1" spc="5" dirty="0" err="1" smtClean="0"/>
              <a:t>Nephron</a:t>
            </a:r>
            <a:r>
              <a:rPr lang="en-US" sz="3200" b="1" spc="5" dirty="0" smtClean="0"/>
              <a:t/>
            </a:r>
            <a:br>
              <a:rPr lang="en-US" sz="3200" b="1" spc="5" dirty="0" smtClean="0"/>
            </a:br>
            <a:r>
              <a:rPr lang="en-US" sz="3200" spc="5" dirty="0" smtClean="0"/>
              <a:t>PERIOD- </a:t>
            </a:r>
            <a:r>
              <a:rPr lang="en-US" sz="3200" spc="5" dirty="0"/>
              <a:t>3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375282" y="2938050"/>
            <a:ext cx="4293417" cy="12053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5">
                <a:latin typeface="+mj-lt"/>
                <a:cs typeface="Calibri"/>
              </a:rPr>
              <a:t>CHAPTER</a:t>
            </a:r>
            <a:r>
              <a:rPr sz="2400" spc="-90">
                <a:latin typeface="+mj-lt"/>
                <a:cs typeface="Calibri"/>
              </a:rPr>
              <a:t> </a:t>
            </a:r>
            <a:r>
              <a:rPr sz="2400" spc="-10" smtClean="0">
                <a:latin typeface="+mj-lt"/>
                <a:cs typeface="Calibri"/>
              </a:rPr>
              <a:t>N</a:t>
            </a:r>
            <a:r>
              <a:rPr lang="en-US" sz="2400" spc="-10" dirty="0" smtClean="0">
                <a:latin typeface="+mj-lt"/>
                <a:cs typeface="Calibri"/>
              </a:rPr>
              <a:t>UMBER- </a:t>
            </a:r>
            <a:r>
              <a:rPr lang="en-US" sz="2400" b="1" spc="-10" dirty="0" smtClean="0">
                <a:latin typeface="+mj-lt"/>
                <a:cs typeface="Calibri"/>
              </a:rPr>
              <a:t>05</a:t>
            </a: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10" dirty="0" smtClean="0">
                <a:latin typeface="+mj-lt"/>
                <a:cs typeface="Calibri"/>
              </a:rPr>
              <a:t>CHAPTER: Excretion in Humans</a:t>
            </a:r>
            <a:endParaRPr lang="en-US" sz="2400" b="1" spc="-525" dirty="0" smtClean="0">
              <a:latin typeface="+mj-lt"/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endParaRPr sz="2000" b="1" dirty="0">
              <a:latin typeface="+mj-lt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0"/>
            <a:ext cx="1442466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0758"/>
            <a:ext cx="9144000" cy="160724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536017" y="3857628"/>
            <a:ext cx="4293417" cy="8477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5" dirty="0" smtClean="0">
                <a:cs typeface="Calibri"/>
              </a:rPr>
              <a:t>CLASS: </a:t>
            </a:r>
            <a:r>
              <a:rPr lang="en-US" sz="2400" b="1" spc="-5" dirty="0" smtClean="0">
                <a:cs typeface="Calibri"/>
              </a:rPr>
              <a:t>VII</a:t>
            </a:r>
            <a:r>
              <a:rPr sz="2400" spc="-10" smtClean="0">
                <a:cs typeface="Calibri"/>
              </a:rPr>
              <a:t> </a:t>
            </a:r>
            <a:r>
              <a:rPr sz="2400" spc="-525" smtClean="0">
                <a:cs typeface="Calibri"/>
              </a:rPr>
              <a:t> </a:t>
            </a:r>
            <a:endParaRPr lang="en-US" sz="2400" spc="-525" dirty="0" smtClean="0"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10" smtClean="0">
                <a:cs typeface="Calibri"/>
              </a:rPr>
              <a:t>SUB</a:t>
            </a:r>
            <a:r>
              <a:rPr lang="en-US" sz="2400" spc="-10" dirty="0" smtClean="0">
                <a:cs typeface="Calibri"/>
              </a:rPr>
              <a:t>JECT</a:t>
            </a:r>
            <a:r>
              <a:rPr sz="2400" spc="-10" smtClean="0">
                <a:cs typeface="Calibri"/>
              </a:rPr>
              <a:t>:</a:t>
            </a:r>
            <a:r>
              <a:rPr sz="2400" b="1" spc="-10" smtClean="0">
                <a:cs typeface="Calibri"/>
              </a:rPr>
              <a:t> </a:t>
            </a:r>
            <a:r>
              <a:rPr lang="en-IN" sz="2400" b="1" spc="-10" dirty="0" smtClean="0">
                <a:cs typeface="Calibri"/>
              </a:rPr>
              <a:t>BIOLOGY</a:t>
            </a:r>
            <a:r>
              <a:rPr sz="2400" b="1" spc="-10" smtClean="0">
                <a:cs typeface="Calibri"/>
              </a:rPr>
              <a:t> </a:t>
            </a:r>
            <a:r>
              <a:rPr sz="2400" b="1" spc="-5" smtClean="0">
                <a:cs typeface="Calibri"/>
              </a:rPr>
              <a:t> </a:t>
            </a:r>
            <a:endParaRPr sz="2000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143" y="577499"/>
            <a:ext cx="7197378" cy="342401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79375" lvl="8">
              <a:spcBef>
                <a:spcPts val="800"/>
              </a:spcBef>
              <a:tabLst>
                <a:tab pos="1496060" algn="l"/>
              </a:tabLst>
            </a:pPr>
            <a:r>
              <a:rPr lang="en-US" sz="3200" b="1" spc="-5" dirty="0" smtClean="0">
                <a:solidFill>
                  <a:srgbClr val="FF0000"/>
                </a:solidFill>
                <a:cs typeface="Calibri"/>
              </a:rPr>
              <a:t>LEARNING	</a:t>
            </a:r>
            <a:r>
              <a:rPr lang="en-US" sz="3200" b="1" spc="-10" dirty="0" smtClean="0">
                <a:solidFill>
                  <a:srgbClr val="FF0000"/>
                </a:solidFill>
                <a:cs typeface="Calibri"/>
              </a:rPr>
              <a:t>OBJECTIVE</a:t>
            </a:r>
          </a:p>
          <a:p>
            <a:pPr marL="79375">
              <a:lnSpc>
                <a:spcPct val="100000"/>
              </a:lnSpc>
              <a:spcBef>
                <a:spcPts val="800"/>
              </a:spcBef>
              <a:tabLst>
                <a:tab pos="1496060" algn="l"/>
              </a:tabLst>
            </a:pPr>
            <a:endParaRPr sz="2800" dirty="0"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695"/>
              </a:spcBef>
            </a:pPr>
            <a:r>
              <a:rPr sz="2400" u="sng" dirty="0">
                <a:cs typeface="Calibri"/>
              </a:rPr>
              <a:t>Students</a:t>
            </a:r>
            <a:r>
              <a:rPr sz="2400" u="sng" spc="-85" dirty="0">
                <a:cs typeface="Calibri"/>
              </a:rPr>
              <a:t> </a:t>
            </a:r>
            <a:r>
              <a:rPr sz="2400" u="sng" spc="-5" dirty="0">
                <a:cs typeface="Calibri"/>
              </a:rPr>
              <a:t>will</a:t>
            </a:r>
            <a:r>
              <a:rPr sz="2400" u="sng" spc="-15" dirty="0">
                <a:cs typeface="Calibri"/>
              </a:rPr>
              <a:t> </a:t>
            </a:r>
            <a:r>
              <a:rPr sz="2400" u="sng">
                <a:cs typeface="Calibri"/>
              </a:rPr>
              <a:t>be</a:t>
            </a:r>
            <a:r>
              <a:rPr sz="2400" u="sng" spc="-25">
                <a:cs typeface="Calibri"/>
              </a:rPr>
              <a:t> </a:t>
            </a:r>
            <a:r>
              <a:rPr sz="2400" u="sng" smtClean="0">
                <a:cs typeface="Calibri"/>
              </a:rPr>
              <a:t>able</a:t>
            </a:r>
            <a:r>
              <a:rPr lang="en-US" sz="2400" u="sng" dirty="0" smtClean="0">
                <a:cs typeface="Calibri"/>
              </a:rPr>
              <a:t> to-</a:t>
            </a:r>
          </a:p>
          <a:p>
            <a:pPr marL="79375">
              <a:lnSpc>
                <a:spcPct val="100000"/>
              </a:lnSpc>
              <a:spcBef>
                <a:spcPts val="695"/>
              </a:spcBef>
            </a:pPr>
            <a:endParaRPr lang="en-US" sz="2400" u="sng" dirty="0" smtClean="0"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695"/>
              </a:spcBef>
            </a:pPr>
            <a:endParaRPr sz="2400" dirty="0">
              <a:cs typeface="Calibri"/>
            </a:endParaRPr>
          </a:p>
          <a:p>
            <a:pPr marL="241300" indent="-228600">
              <a:spcBef>
                <a:spcPts val="725"/>
              </a:spcBef>
              <a:tabLst>
                <a:tab pos="241300" algn="l"/>
              </a:tabLst>
            </a:pPr>
            <a:endParaRPr lang="en-US" sz="2400" dirty="0" smtClean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241300" algn="l"/>
              </a:tabLst>
            </a:pPr>
            <a:endParaRPr sz="2400" dirty="0" smtClean="0"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956" y="152401"/>
            <a:ext cx="1495044" cy="9174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5608" t="14844" r="23645" b="16797"/>
          <a:stretch>
            <a:fillRect/>
          </a:stretch>
        </p:blipFill>
        <p:spPr bwMode="auto">
          <a:xfrm>
            <a:off x="7250925" y="2714620"/>
            <a:ext cx="15001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1535" y="20783"/>
            <a:ext cx="1442465" cy="1142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456" y="428604"/>
            <a:ext cx="9343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STRUCTURE OF NEPHRON- THE FUNCTIONAL UNIT OF KIDNEY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12262" t="23437" r="14165" b="14062"/>
          <a:stretch>
            <a:fillRect/>
          </a:stretch>
        </p:blipFill>
        <p:spPr bwMode="auto">
          <a:xfrm>
            <a:off x="553613" y="1285860"/>
            <a:ext cx="825108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3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1535" y="20783"/>
            <a:ext cx="1442465" cy="1142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285729"/>
            <a:ext cx="2571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GLOMERULUS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11713" t="15625" r="13067" b="30664"/>
          <a:stretch>
            <a:fillRect/>
          </a:stretch>
        </p:blipFill>
        <p:spPr bwMode="auto">
          <a:xfrm>
            <a:off x="232142" y="1357298"/>
            <a:ext cx="857256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3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1713" t="22307" r="13067" b="20898"/>
          <a:stretch>
            <a:fillRect/>
          </a:stretch>
        </p:blipFill>
        <p:spPr bwMode="auto">
          <a:xfrm>
            <a:off x="446455" y="714356"/>
            <a:ext cx="841182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1535" y="20783"/>
            <a:ext cx="1442465" cy="1142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285729"/>
            <a:ext cx="2934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RENAL TUBULES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1535" y="20783"/>
            <a:ext cx="1442465" cy="1142999"/>
          </a:xfrm>
          <a:prstGeom prst="rect">
            <a:avLst/>
          </a:prstGeom>
        </p:spPr>
      </p:pic>
      <p:pic>
        <p:nvPicPr>
          <p:cNvPr id="6" name="NEPHR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1428736"/>
            <a:ext cx="7018784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5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868" y="-71462"/>
            <a:ext cx="5732900" cy="110017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RECAPITULATION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1535" y="20783"/>
            <a:ext cx="1442465" cy="11429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4890" t="16601" r="44363" b="21875"/>
          <a:stretch>
            <a:fillRect/>
          </a:stretch>
        </p:blipFill>
        <p:spPr bwMode="auto">
          <a:xfrm flipH="1">
            <a:off x="71406" y="3786190"/>
            <a:ext cx="17145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3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207" y="1156402"/>
            <a:ext cx="7679553" cy="2915541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94"/>
              </a:spcBef>
            </a:pPr>
            <a:r>
              <a:rPr sz="2800" b="1">
                <a:solidFill>
                  <a:srgbClr val="FF0000"/>
                </a:solidFill>
                <a:cs typeface="Calibri"/>
              </a:rPr>
              <a:t>HOME</a:t>
            </a:r>
            <a:r>
              <a:rPr sz="2800" b="1" spc="-45">
                <a:solidFill>
                  <a:srgbClr val="FF0000"/>
                </a:solidFill>
                <a:cs typeface="Calibri"/>
              </a:rPr>
              <a:t> </a:t>
            </a:r>
            <a:r>
              <a:rPr sz="2800" b="1" spc="-10" smtClean="0">
                <a:solidFill>
                  <a:srgbClr val="FF0000"/>
                </a:solidFill>
                <a:cs typeface="Calibri"/>
              </a:rPr>
              <a:t>ASSIGNMENT</a:t>
            </a:r>
            <a:endParaRPr lang="en-US" sz="2800" b="1" spc="-10" dirty="0" smtClean="0">
              <a:solidFill>
                <a:srgbClr val="FF0000"/>
              </a:solidFill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894"/>
              </a:spcBef>
            </a:pPr>
            <a:endParaRPr lang="en-US" sz="2800" b="1" spc="-10" dirty="0" smtClean="0">
              <a:solidFill>
                <a:srgbClr val="FF0000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94"/>
              </a:spcBef>
              <a:buAutoNum type="arabicPeriod"/>
            </a:pPr>
            <a:r>
              <a:rPr lang="en-US" sz="2400" dirty="0" smtClean="0"/>
              <a:t>When </a:t>
            </a:r>
            <a:r>
              <a:rPr lang="en-US" sz="2400" dirty="0"/>
              <a:t>do we say that work is done? </a:t>
            </a:r>
            <a:endParaRPr lang="en-US" sz="2400" dirty="0" smtClean="0"/>
          </a:p>
          <a:p>
            <a:pPr marL="355600" indent="-342900">
              <a:lnSpc>
                <a:spcPct val="100000"/>
              </a:lnSpc>
              <a:spcBef>
                <a:spcPts val="894"/>
              </a:spcBef>
              <a:buAutoNum type="arabicPeriod"/>
            </a:pPr>
            <a:r>
              <a:rPr lang="en-US" sz="2400" dirty="0" smtClean="0"/>
              <a:t>Write </a:t>
            </a:r>
            <a:r>
              <a:rPr lang="en-US" sz="2400" dirty="0"/>
              <a:t>an expression for the work done when a force is acting on an object in the direction of its displacement. </a:t>
            </a:r>
            <a:endParaRPr lang="en-US" sz="2400" dirty="0" smtClean="0"/>
          </a:p>
          <a:p>
            <a:pPr marL="355600" indent="-342900">
              <a:lnSpc>
                <a:spcPct val="100000"/>
              </a:lnSpc>
              <a:spcBef>
                <a:spcPts val="894"/>
              </a:spcBef>
              <a:buAutoNum type="arabicPeriod"/>
            </a:pPr>
            <a:r>
              <a:rPr lang="en-US" sz="2400" dirty="0" smtClean="0"/>
              <a:t>Define </a:t>
            </a:r>
            <a:r>
              <a:rPr lang="en-US" sz="2400" dirty="0"/>
              <a:t>1 J of work.</a:t>
            </a:r>
            <a:endParaRPr sz="2400" dirty="0"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5364" y="76201"/>
            <a:ext cx="1442465" cy="11429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8851" t="16601" r="67423" b="58008"/>
          <a:stretch>
            <a:fillRect/>
          </a:stretch>
        </p:blipFill>
        <p:spPr bwMode="auto">
          <a:xfrm flipH="1">
            <a:off x="6447248" y="3571877"/>
            <a:ext cx="1928826" cy="267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805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THANKING</a:t>
            </a:r>
            <a:r>
              <a:rPr spc="-15" dirty="0"/>
              <a:t> </a:t>
            </a:r>
            <a:r>
              <a:rPr spc="-60" dirty="0"/>
              <a:t>YOU</a:t>
            </a: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ODM</a:t>
            </a:r>
            <a:r>
              <a:rPr spc="-40" dirty="0"/>
              <a:t> </a:t>
            </a:r>
            <a:r>
              <a:rPr spc="-45" dirty="0"/>
              <a:t>EDUCATIONAL</a:t>
            </a:r>
            <a:r>
              <a:rPr spc="-10" dirty="0"/>
              <a:t> </a:t>
            </a:r>
            <a:r>
              <a:rPr spc="-15" dirty="0"/>
              <a:t>GROUP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6710" y="76184"/>
            <a:ext cx="1314450" cy="1066800"/>
          </a:xfrm>
          <a:prstGeom prst="rect">
            <a:avLst/>
          </a:prstGeom>
        </p:spPr>
      </p:pic>
      <p:pic>
        <p:nvPicPr>
          <p:cNvPr id="4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0758"/>
            <a:ext cx="9144000" cy="160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77</Words>
  <Application>Microsoft Office PowerPoint</Application>
  <PresentationFormat>On-screen Show (4:3)</PresentationFormat>
  <Paragraphs>21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TOPIC- Structure of Nephron PERIOD- 3</vt:lpstr>
      <vt:lpstr>Slide 2</vt:lpstr>
      <vt:lpstr>Slide 3</vt:lpstr>
      <vt:lpstr>Slide 4</vt:lpstr>
      <vt:lpstr>Slide 5</vt:lpstr>
      <vt:lpstr>Slide 6</vt:lpstr>
      <vt:lpstr>Slide 7</vt:lpstr>
      <vt:lpstr>Slide 8</vt:lpstr>
      <vt:lpstr>THANKING YOU ODM EDUCATIONAL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TOPIC- Structure of Nephron PERIOD- 3</dc:title>
  <dc:creator>Tapaswini Maharana</dc:creator>
  <cp:lastModifiedBy>Tapaswini Maharana</cp:lastModifiedBy>
  <cp:revision>1</cp:revision>
  <dcterms:created xsi:type="dcterms:W3CDTF">2022-01-22T18:00:03Z</dcterms:created>
  <dcterms:modified xsi:type="dcterms:W3CDTF">2022-01-22T18:09:40Z</dcterms:modified>
</cp:coreProperties>
</file>