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8e76a992de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8e76a992de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8e76a992de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8e76a992d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8e76a992de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8e76a992de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6175" y="1275325"/>
            <a:ext cx="5440049" cy="1958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15120" y="374100"/>
            <a:ext cx="1662954" cy="82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2400" y="3905488"/>
            <a:ext cx="8839199" cy="10475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160125" y="90050"/>
            <a:ext cx="47511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0000"/>
                </a:solidFill>
              </a:rPr>
              <a:t>Recapitulation of the chapter</a:t>
            </a:r>
            <a:endParaRPr b="1" sz="2300">
              <a:solidFill>
                <a:srgbClr val="FF0000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75" y="671200"/>
            <a:ext cx="6511625" cy="160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60125" y="2322150"/>
            <a:ext cx="65853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Question 2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adjacent sides of a rectangle are x</a:t>
            </a:r>
            <a:r>
              <a:rPr b="1" baseline="30000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4xy + 7y</a:t>
            </a:r>
            <a:r>
              <a:rPr b="1" baseline="30000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and x</a:t>
            </a:r>
            <a:r>
              <a:rPr b="1" baseline="30000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5xy</a:t>
            </a:r>
            <a:r>
              <a:rPr b="1" baseline="30000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Find its area.</a:t>
            </a:r>
            <a:endParaRPr b="1"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2425" y="3750525"/>
            <a:ext cx="6038850" cy="120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375" y="3337950"/>
            <a:ext cx="1416425" cy="38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815120" y="374100"/>
            <a:ext cx="1662954" cy="82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/>
        </p:nvSpPr>
        <p:spPr>
          <a:xfrm>
            <a:off x="311700" y="4949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311700" y="12024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800">
                <a:solidFill>
                  <a:srgbClr val="595959"/>
                </a:solidFill>
              </a:rPr>
              <a:t>Chapters</a:t>
            </a:r>
            <a:r>
              <a:rPr lang="en" sz="1800">
                <a:solidFill>
                  <a:srgbClr val="595959"/>
                </a:solidFill>
              </a:rPr>
              <a:t> -</a:t>
            </a:r>
            <a:r>
              <a:rPr lang="en" sz="1800">
                <a:solidFill>
                  <a:srgbClr val="595959"/>
                </a:solidFill>
              </a:rPr>
              <a:t>11</a:t>
            </a:r>
            <a:endParaRPr sz="1800">
              <a:solidFill>
                <a:srgbClr val="595959"/>
              </a:solidFill>
            </a:endParaRPr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15120" y="374100"/>
            <a:ext cx="1662954" cy="82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197000"/>
            <a:ext cx="8839201" cy="1722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00225" y="176900"/>
            <a:ext cx="1849950" cy="921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