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2" Type="http://schemas.openxmlformats.org/officeDocument/2006/relationships/slide" Target="slides/slide7.xml"/><Relationship Id="rId9" Type="http://schemas.openxmlformats.org/officeDocument/2006/relationships/slide" Target="slides/slide4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18e8f166f73_0_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18e8f166f73_0_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g18e8f166f73_0_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9" name="Google Shape;69;g18e8f166f73_0_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g18e8f166f73_0_1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8" name="Google Shape;78;g18e8f166f73_0_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g18e8f166f73_0_2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5" name="Google Shape;85;g18e8f166f73_0_2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g18e8f166f73_0_3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2" name="Google Shape;92;g18e8f166f73_0_3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g18e8f166f73_0_3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9" name="Google Shape;99;g18e8f166f73_0_3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1.png"/><Relationship Id="rId4" Type="http://schemas.openxmlformats.org/officeDocument/2006/relationships/image" Target="../media/image10.png"/><Relationship Id="rId5" Type="http://schemas.openxmlformats.org/officeDocument/2006/relationships/image" Target="../media/image5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6.png"/><Relationship Id="rId4" Type="http://schemas.openxmlformats.org/officeDocument/2006/relationships/image" Target="../media/image7.png"/><Relationship Id="rId5" Type="http://schemas.openxmlformats.org/officeDocument/2006/relationships/image" Target="../media/image15.png"/><Relationship Id="rId6" Type="http://schemas.openxmlformats.org/officeDocument/2006/relationships/image" Target="../media/image12.png"/><Relationship Id="rId7" Type="http://schemas.openxmlformats.org/officeDocument/2006/relationships/image" Target="../media/image10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.png"/><Relationship Id="rId4" Type="http://schemas.openxmlformats.org/officeDocument/2006/relationships/image" Target="../media/image13.png"/><Relationship Id="rId5" Type="http://schemas.openxmlformats.org/officeDocument/2006/relationships/image" Target="../media/image8.png"/><Relationship Id="rId6" Type="http://schemas.openxmlformats.org/officeDocument/2006/relationships/image" Target="../media/image9.png"/><Relationship Id="rId7" Type="http://schemas.openxmlformats.org/officeDocument/2006/relationships/image" Target="../media/image10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4.png"/><Relationship Id="rId4" Type="http://schemas.openxmlformats.org/officeDocument/2006/relationships/image" Target="../media/image2.png"/><Relationship Id="rId5" Type="http://schemas.openxmlformats.org/officeDocument/2006/relationships/image" Target="../media/image10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3.png"/><Relationship Id="rId4" Type="http://schemas.openxmlformats.org/officeDocument/2006/relationships/image" Target="../media/image14.png"/><Relationship Id="rId5" Type="http://schemas.openxmlformats.org/officeDocument/2006/relationships/image" Target="../media/image10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10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16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53700" y="914400"/>
            <a:ext cx="6744650" cy="2428750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7380325" y="205550"/>
            <a:ext cx="1630600" cy="812175"/>
          </a:xfrm>
          <a:prstGeom prst="rect">
            <a:avLst/>
          </a:prstGeom>
          <a:noFill/>
          <a:ln>
            <a:noFill/>
          </a:ln>
        </p:spPr>
      </p:pic>
      <p:pic>
        <p:nvPicPr>
          <p:cNvPr id="56" name="Google Shape;56;p13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152400" y="4095975"/>
            <a:ext cx="8839199" cy="104752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4"/>
          <p:cNvSpPr txBox="1"/>
          <p:nvPr>
            <p:ph type="title"/>
          </p:nvPr>
        </p:nvSpPr>
        <p:spPr>
          <a:xfrm>
            <a:off x="236900" y="37567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46698"/>
              <a:buFont typeface="Arial"/>
              <a:buNone/>
            </a:pPr>
            <a:r>
              <a:rPr lang="en" sz="2355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EXERCISE- 11 E</a:t>
            </a:r>
            <a:endParaRPr sz="2355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62" name="Google Shape;62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21531" y="1063650"/>
            <a:ext cx="3333175" cy="1322025"/>
          </a:xfrm>
          <a:prstGeom prst="rect">
            <a:avLst/>
          </a:prstGeom>
          <a:noFill/>
          <a:ln>
            <a:noFill/>
          </a:ln>
        </p:spPr>
      </p:pic>
      <p:pic>
        <p:nvPicPr>
          <p:cNvPr id="63" name="Google Shape;63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449700" y="2385675"/>
            <a:ext cx="3022550" cy="821100"/>
          </a:xfrm>
          <a:prstGeom prst="rect">
            <a:avLst/>
          </a:prstGeom>
          <a:noFill/>
          <a:ln>
            <a:noFill/>
          </a:ln>
        </p:spPr>
      </p:pic>
      <p:pic>
        <p:nvPicPr>
          <p:cNvPr id="64" name="Google Shape;64;p14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4436300" y="1100775"/>
            <a:ext cx="3968595" cy="724700"/>
          </a:xfrm>
          <a:prstGeom prst="rect">
            <a:avLst/>
          </a:prstGeom>
          <a:noFill/>
          <a:ln>
            <a:noFill/>
          </a:ln>
        </p:spPr>
      </p:pic>
      <p:pic>
        <p:nvPicPr>
          <p:cNvPr id="65" name="Google Shape;65;p14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3974925" y="2385675"/>
            <a:ext cx="4951105" cy="821100"/>
          </a:xfrm>
          <a:prstGeom prst="rect">
            <a:avLst/>
          </a:prstGeom>
          <a:noFill/>
          <a:ln>
            <a:noFill/>
          </a:ln>
        </p:spPr>
      </p:pic>
      <p:pic>
        <p:nvPicPr>
          <p:cNvPr id="66" name="Google Shape;66;p14"/>
          <p:cNvPicPr preferRelativeResize="0"/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7380325" y="205550"/>
            <a:ext cx="1630600" cy="8121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" name="Google Shape;71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19275" y="643175"/>
            <a:ext cx="3632275" cy="1593100"/>
          </a:xfrm>
          <a:prstGeom prst="rect">
            <a:avLst/>
          </a:prstGeom>
          <a:noFill/>
          <a:ln>
            <a:noFill/>
          </a:ln>
        </p:spPr>
      </p:pic>
      <p:pic>
        <p:nvPicPr>
          <p:cNvPr id="72" name="Google Shape;72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480875" y="2520925"/>
            <a:ext cx="4662151" cy="1593100"/>
          </a:xfrm>
          <a:prstGeom prst="rect">
            <a:avLst/>
          </a:prstGeom>
          <a:noFill/>
          <a:ln>
            <a:noFill/>
          </a:ln>
        </p:spPr>
      </p:pic>
      <p:pic>
        <p:nvPicPr>
          <p:cNvPr id="73" name="Google Shape;73;p15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132301" y="2194100"/>
            <a:ext cx="914400" cy="285750"/>
          </a:xfrm>
          <a:prstGeom prst="rect">
            <a:avLst/>
          </a:prstGeom>
          <a:noFill/>
          <a:ln>
            <a:noFill/>
          </a:ln>
        </p:spPr>
      </p:pic>
      <p:pic>
        <p:nvPicPr>
          <p:cNvPr id="74" name="Google Shape;74;p15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94201" y="348700"/>
            <a:ext cx="990600" cy="209550"/>
          </a:xfrm>
          <a:prstGeom prst="rect">
            <a:avLst/>
          </a:prstGeom>
          <a:noFill/>
          <a:ln>
            <a:noFill/>
          </a:ln>
        </p:spPr>
      </p:pic>
      <p:pic>
        <p:nvPicPr>
          <p:cNvPr id="75" name="Google Shape;75;p15"/>
          <p:cNvPicPr preferRelativeResize="0"/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7380325" y="205550"/>
            <a:ext cx="1630600" cy="8121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0" name="Google Shape;80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12200" y="972250"/>
            <a:ext cx="9031800" cy="2207775"/>
          </a:xfrm>
          <a:prstGeom prst="rect">
            <a:avLst/>
          </a:prstGeom>
          <a:noFill/>
          <a:ln>
            <a:noFill/>
          </a:ln>
        </p:spPr>
      </p:pic>
      <p:pic>
        <p:nvPicPr>
          <p:cNvPr id="81" name="Google Shape;81;p1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54800" y="414200"/>
            <a:ext cx="1209675" cy="419100"/>
          </a:xfrm>
          <a:prstGeom prst="rect">
            <a:avLst/>
          </a:prstGeom>
          <a:noFill/>
          <a:ln>
            <a:noFill/>
          </a:ln>
        </p:spPr>
      </p:pic>
      <p:pic>
        <p:nvPicPr>
          <p:cNvPr id="82" name="Google Shape;82;p16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7380325" y="205550"/>
            <a:ext cx="1630600" cy="8121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7" name="Google Shape;87;p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52400" y="152400"/>
            <a:ext cx="1545201" cy="447675"/>
          </a:xfrm>
          <a:prstGeom prst="rect">
            <a:avLst/>
          </a:prstGeom>
          <a:noFill/>
          <a:ln>
            <a:noFill/>
          </a:ln>
        </p:spPr>
      </p:pic>
      <p:pic>
        <p:nvPicPr>
          <p:cNvPr id="88" name="Google Shape;88;p17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52400" y="600075"/>
            <a:ext cx="7366000" cy="2973325"/>
          </a:xfrm>
          <a:prstGeom prst="rect">
            <a:avLst/>
          </a:prstGeom>
          <a:noFill/>
          <a:ln>
            <a:noFill/>
          </a:ln>
        </p:spPr>
      </p:pic>
      <p:pic>
        <p:nvPicPr>
          <p:cNvPr id="89" name="Google Shape;89;p17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7380325" y="205550"/>
            <a:ext cx="1630600" cy="8121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1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Home assignment</a:t>
            </a:r>
            <a:endParaRPr/>
          </a:p>
        </p:txBody>
      </p:sp>
      <p:sp>
        <p:nvSpPr>
          <p:cNvPr id="95" name="Google Shape;95;p18"/>
          <p:cNvSpPr txBox="1"/>
          <p:nvPr>
            <p:ph idx="1" type="body"/>
          </p:nvPr>
        </p:nvSpPr>
        <p:spPr>
          <a:xfrm>
            <a:off x="1658100" y="1481825"/>
            <a:ext cx="4393800" cy="1354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rPr lang="en" sz="2500"/>
              <a:t>Ex 11(E) - 1 to 5</a:t>
            </a:r>
            <a:endParaRPr sz="2500"/>
          </a:p>
        </p:txBody>
      </p:sp>
      <p:pic>
        <p:nvPicPr>
          <p:cNvPr id="96" name="Google Shape;96;p1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380325" y="205550"/>
            <a:ext cx="1630600" cy="8121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1" name="Google Shape;101;p1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52400" y="431174"/>
            <a:ext cx="8150374" cy="32986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