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5" roundtripDataSignature="AMtx7mhp16WME+0UexNXLiu7qWZJk2PpB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customschemas.google.com/relationships/presentationmetadata" Target="metadata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" name="Google Shape;6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" name="Google Shape;91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4" name="Google Shape;10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0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0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7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8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8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Relationship Id="rId4" Type="http://schemas.openxmlformats.org/officeDocument/2006/relationships/image" Target="../media/image12.png"/><Relationship Id="rId5" Type="http://schemas.openxmlformats.org/officeDocument/2006/relationships/image" Target="../media/image6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9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33350" y="200172"/>
            <a:ext cx="1715425" cy="86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3905488"/>
            <a:ext cx="8839199" cy="1047522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11900" y="1216872"/>
            <a:ext cx="7043079" cy="25362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"/>
          <p:cNvSpPr txBox="1"/>
          <p:nvPr>
            <p:ph type="title"/>
          </p:nvPr>
        </p:nvSpPr>
        <p:spPr>
          <a:xfrm>
            <a:off x="949650" y="3652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0"/>
              <a:buFont typeface="Arial"/>
              <a:buNone/>
            </a:pPr>
            <a:r>
              <a:rPr lang="en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</a:t>
            </a:r>
            <a:r>
              <a:rPr lang="en" sz="3022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EXERCISE- 11 D</a:t>
            </a:r>
            <a:endParaRPr sz="3022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t/>
            </a:r>
            <a:endParaRPr/>
          </a:p>
        </p:txBody>
      </p:sp>
      <p:sp>
        <p:nvSpPr>
          <p:cNvPr id="62" name="Google Shape;62;p2"/>
          <p:cNvSpPr txBox="1"/>
          <p:nvPr>
            <p:ph idx="1" type="body"/>
          </p:nvPr>
        </p:nvSpPr>
        <p:spPr>
          <a:xfrm>
            <a:off x="132625" y="11944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700">
                <a:solidFill>
                  <a:srgbClr val="EB4924"/>
                </a:solidFill>
                <a:highlight>
                  <a:srgbClr val="FFFFFF"/>
                </a:highlight>
              </a:rPr>
              <a:t>Question 1.</a:t>
            </a:r>
            <a:endParaRPr sz="1700">
              <a:solidFill>
                <a:srgbClr val="EB49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1700">
                <a:solidFill>
                  <a:srgbClr val="222222"/>
                </a:solidFill>
                <a:highlight>
                  <a:srgbClr val="FFFFFF"/>
                </a:highlight>
              </a:rPr>
              <a:t>Divide :</a:t>
            </a:r>
            <a:endParaRPr sz="2200"/>
          </a:p>
        </p:txBody>
      </p:sp>
      <p:pic>
        <p:nvPicPr>
          <p:cNvPr id="63" name="Google Shape;6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038" y="1950150"/>
            <a:ext cx="6783481" cy="1110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3350" y="200172"/>
            <a:ext cx="1715425" cy="86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0879" y="616475"/>
            <a:ext cx="4929575" cy="3082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0" name="Google Shape;7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3350" y="200172"/>
            <a:ext cx="1715425" cy="86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82175" y="1052525"/>
            <a:ext cx="4889950" cy="329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33350" y="200172"/>
            <a:ext cx="1715425" cy="864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5"/>
          <p:cNvSpPr txBox="1"/>
          <p:nvPr>
            <p:ph idx="1" type="body"/>
          </p:nvPr>
        </p:nvSpPr>
        <p:spPr>
          <a:xfrm>
            <a:off x="163900" y="106062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rgbClr val="EB4924"/>
                </a:solidFill>
                <a:highlight>
                  <a:srgbClr val="FFFFFF"/>
                </a:highlight>
              </a:rPr>
              <a:t>Question 4.</a:t>
            </a:r>
            <a:endParaRPr sz="1900">
              <a:solidFill>
                <a:srgbClr val="EB49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800"/>
              <a:buNone/>
            </a:pP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The product of two numbers is 16x</a:t>
            </a:r>
            <a:r>
              <a:rPr lang="en" sz="1550">
                <a:solidFill>
                  <a:srgbClr val="222222"/>
                </a:solidFill>
                <a:highlight>
                  <a:srgbClr val="FFFFFF"/>
                </a:highlight>
              </a:rPr>
              <a:t>4</a:t>
            </a: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 – 1. If one number is 2x – 1, find the other</a:t>
            </a:r>
            <a:b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</a:br>
            <a:b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</a:br>
            <a:r>
              <a:rPr lang="en" sz="1900">
                <a:solidFill>
                  <a:srgbClr val="EB4924"/>
                </a:solidFill>
                <a:highlight>
                  <a:srgbClr val="FFFFFF"/>
                </a:highlight>
              </a:rPr>
              <a:t>Question 5.</a:t>
            </a:r>
            <a:endParaRPr sz="1900">
              <a:solidFill>
                <a:srgbClr val="EB4924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1800"/>
              <a:buNone/>
            </a:pP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Divide x</a:t>
            </a:r>
            <a:r>
              <a:rPr lang="en" sz="1550">
                <a:solidFill>
                  <a:srgbClr val="222222"/>
                </a:solidFill>
                <a:highlight>
                  <a:srgbClr val="FFFFFF"/>
                </a:highlight>
              </a:rPr>
              <a:t>6</a:t>
            </a: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 – y</a:t>
            </a:r>
            <a:r>
              <a:rPr lang="en" sz="1550">
                <a:solidFill>
                  <a:srgbClr val="222222"/>
                </a:solidFill>
                <a:highlight>
                  <a:srgbClr val="FFFFFF"/>
                </a:highlight>
              </a:rPr>
              <a:t>6</a:t>
            </a: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 by the product of x</a:t>
            </a:r>
            <a:r>
              <a:rPr lang="en" sz="1550">
                <a:solidFill>
                  <a:srgbClr val="222222"/>
                </a:solidFill>
                <a:highlight>
                  <a:srgbClr val="FFFFFF"/>
                </a:highlight>
              </a:rPr>
              <a:t>2</a:t>
            </a: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 + xy + y</a:t>
            </a:r>
            <a:r>
              <a:rPr lang="en" sz="1550">
                <a:solidFill>
                  <a:srgbClr val="222222"/>
                </a:solidFill>
                <a:highlight>
                  <a:srgbClr val="FFFFFF"/>
                </a:highlight>
              </a:rPr>
              <a:t>2</a:t>
            </a:r>
            <a:r>
              <a:rPr lang="en" sz="1900">
                <a:solidFill>
                  <a:srgbClr val="222222"/>
                </a:solidFill>
                <a:highlight>
                  <a:srgbClr val="FFFFFF"/>
                </a:highlight>
              </a:rPr>
              <a:t> and x – y..</a:t>
            </a:r>
            <a:endParaRPr sz="2400"/>
          </a:p>
        </p:txBody>
      </p:sp>
      <p:pic>
        <p:nvPicPr>
          <p:cNvPr id="82" name="Google Shape;8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00325" y="228225"/>
            <a:ext cx="1991050" cy="99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6075" y="133350"/>
            <a:ext cx="3048000" cy="5010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024300" y="309750"/>
            <a:ext cx="1996675" cy="99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5900" y="178900"/>
            <a:ext cx="3516950" cy="457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972550" y="178900"/>
            <a:ext cx="1996675" cy="99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/>
          </a:p>
        </p:txBody>
      </p:sp>
      <p:sp>
        <p:nvSpPr>
          <p:cNvPr id="100" name="Google Shape;100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SzPts val="1800"/>
              <a:buNone/>
            </a:pPr>
            <a:r>
              <a:rPr lang="en"/>
              <a:t>Exercise 11(D) - 2,3</a:t>
            </a:r>
            <a:endParaRPr/>
          </a:p>
        </p:txBody>
      </p:sp>
      <p:pic>
        <p:nvPicPr>
          <p:cNvPr id="101" name="Google Shape;10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17098" y="324175"/>
            <a:ext cx="2060975" cy="1026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197000"/>
            <a:ext cx="8839201" cy="17226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505575" y="157076"/>
            <a:ext cx="2087849" cy="103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