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9850" cx="9144000"/>
  <p:notesSz cx="9144000" cy="514985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7" roundtripDataSignature="AMtx7mhPCKauigFGVSPXpnoBBI0/IPPW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customschemas.google.com/relationships/presentationmetadata" Target="meta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3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4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5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6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7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title"/>
          </p:nvPr>
        </p:nvSpPr>
        <p:spPr>
          <a:xfrm>
            <a:off x="3027933" y="1661617"/>
            <a:ext cx="315722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body"/>
          </p:nvPr>
        </p:nvSpPr>
        <p:spPr>
          <a:xfrm>
            <a:off x="470890" y="1202030"/>
            <a:ext cx="8202218" cy="1284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3027933" y="1661617"/>
            <a:ext cx="315722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/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" type="subTitle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title"/>
          </p:nvPr>
        </p:nvSpPr>
        <p:spPr>
          <a:xfrm>
            <a:off x="3027933" y="1661617"/>
            <a:ext cx="315722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" type="body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2" type="body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027933" y="1661617"/>
            <a:ext cx="315722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70890" y="1202030"/>
            <a:ext cx="8202218" cy="1284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8184" y="2889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1"/>
          <p:cNvSpPr txBox="1"/>
          <p:nvPr>
            <p:ph type="title"/>
          </p:nvPr>
        </p:nvSpPr>
        <p:spPr>
          <a:xfrm>
            <a:off x="3027932" y="1661617"/>
            <a:ext cx="3906267" cy="4449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ALGEBRAIC  EXPRESSIONS</a:t>
            </a:r>
            <a:endParaRPr/>
          </a:p>
        </p:txBody>
      </p:sp>
      <p:sp>
        <p:nvSpPr>
          <p:cNvPr id="46" name="Google Shape;46;p1"/>
          <p:cNvSpPr txBox="1"/>
          <p:nvPr/>
        </p:nvSpPr>
        <p:spPr>
          <a:xfrm>
            <a:off x="2301620" y="2094991"/>
            <a:ext cx="3478529" cy="12227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PERIOD 3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NUMBER: 11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ALGEBRAIC  EXPRESSIONS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2"/>
          <p:cNvSpPr/>
          <p:nvPr/>
        </p:nvSpPr>
        <p:spPr>
          <a:xfrm>
            <a:off x="3271580" y="441325"/>
            <a:ext cx="26008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EXERCISE- 11 C</a:t>
            </a:r>
            <a:endParaRPr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2"/>
          <p:cNvSpPr/>
          <p:nvPr/>
        </p:nvSpPr>
        <p:spPr>
          <a:xfrm>
            <a:off x="533400" y="974725"/>
            <a:ext cx="63246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 4.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adjacent sides of a rectangle are 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– 4xy + 7y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and 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– 5xy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Find its area.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2"/>
          <p:cNvSpPr/>
          <p:nvPr/>
        </p:nvSpPr>
        <p:spPr>
          <a:xfrm>
            <a:off x="609600" y="2113260"/>
            <a:ext cx="62484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 5.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base and the altitude of a triangle are (3x – 4y) and (6x + 5y) respectively. Find its area.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2"/>
          <p:cNvSpPr/>
          <p:nvPr/>
        </p:nvSpPr>
        <p:spPr>
          <a:xfrm flipH="1">
            <a:off x="609600" y="3230107"/>
            <a:ext cx="51054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 8.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(3x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(2x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for x = 1 and y = 2.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3"/>
          <p:cNvSpPr/>
          <p:nvPr/>
        </p:nvSpPr>
        <p:spPr>
          <a:xfrm>
            <a:off x="381001" y="288925"/>
            <a:ext cx="11430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Solution:</a:t>
            </a:r>
            <a:endParaRPr/>
          </a:p>
        </p:txBody>
      </p:sp>
      <p:sp>
        <p:nvSpPr>
          <p:cNvPr descr="C:\Users\SUBRAT\Desktop\Selina-Concise-Mathematics-Class-8-ICSE-Solutions-Chapter-11-Algebraic-Expressions-Including-Operations-on-Algebraic-Expressions-Ex-11C-32.webp" id="62" name="Google Shape;62;p3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C:\Users\SUBRAT\Desktop\Selina-Concise-Mathematics-Class-8-ICSE-Solutions-Chapter-11-Algebraic-Expressions-Including-Operations-on-Algebraic-Expressions-Ex-11C-32.webp" id="63" name="Google Shape;63;p3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C:\Users\SUBRAT\Desktop\Selina-Concise-Mathematics-Class-8-ICSE-Solutions-Chapter-11-Algebraic-Expressions-Including-Operations-on-Algebraic-Expressions-Ex-11C-32.webp" id="64" name="Google Shape;64;p3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C:\Users\SUBRAT\Desktop\Selina-Concise-Mathematics-Class-8-ICSE-Solutions-Chapter-11-Algebraic-Expressions-Including-Operations-on-Algebraic-Expressions-Ex-11C-32.webp" id="65" name="Google Shape;65;p3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C:\Users\SUBRAT\Desktop\Selina-Concise-Mathematics-Class-8-ICSE-Solutions-Chapter-11-Algebraic-Expressions-Including-Operations-on-Algebraic-Expressions-Ex-11C-32.webp" id="66" name="Google Shape;66;p3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C:\Users\SUBRAT\Desktop\Selina-Concise-Mathematics-Class-8-ICSE-Solutions-Chapter-11-Algebraic-Expressions-Including-Operations-on-Algebraic-Expressions-Ex-11C-32.webp" id="67" name="Google Shape;67;p3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C:\Users\SUBRAT\Desktop\Selina-Concise-Mathematics-Class-8-ICSE-Solutions-Chapter-11-Algebraic-Expressions-Including-Operations-on-Algebraic-Expressions-Ex-11C-32.webp" id="68" name="Google Shape;68;p3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C:\Users\SUBRAT\Desktop\Selina-Concise-Mathematics-Class-8-ICSE-Solutions-Chapter-11-Algebraic-Expressions-Including-Operations-on-Algebraic-Expressions-Ex-11C-32.webp" id="69" name="Google Shape;69;p3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C:\Users\SUBRAT\Desktop\Selina-Concise-Mathematics-Class-8-ICSE-Solutions-Chapter-11-Algebraic-Expressions-Including-Operations-on-Algebraic-Expressions-Ex-11C-32.webp" id="70" name="Google Shape;70;p3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1" name="Google Shape;71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2000" y="1203325"/>
            <a:ext cx="5291138" cy="23293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14400" y="974725"/>
            <a:ext cx="4886325" cy="3490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3400" y="365125"/>
            <a:ext cx="1266825" cy="48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1200"/>
              <a:buFont typeface="Roboto"/>
              <a:buNone/>
            </a:pPr>
            <a:r>
              <a:rPr b="0" i="0" lang="en-US" sz="1200" u="none" cap="none" strike="noStrike">
                <a:solidFill>
                  <a:srgbClr val="008000"/>
                </a:solidFill>
                <a:latin typeface="Roboto"/>
                <a:ea typeface="Roboto"/>
                <a:cs typeface="Roboto"/>
                <a:sym typeface="Roboto"/>
              </a:rPr>
              <a:t>Solution:</a:t>
            </a:r>
            <a:b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-US" sz="8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533400" y="325051"/>
            <a:ext cx="166207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Solution</a:t>
            </a:r>
            <a:r>
              <a:rPr lang="en-US" sz="1800">
                <a:solidFill>
                  <a:srgbClr val="008000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5"/>
          <p:cNvPicPr preferRelativeResize="0"/>
          <p:nvPr/>
        </p:nvPicPr>
        <p:blipFill rotWithShape="1">
          <a:blip r:embed="rId4">
            <a:alphaModFix/>
          </a:blip>
          <a:srcRect b="0" l="3287" r="0" t="5782"/>
          <a:stretch/>
        </p:blipFill>
        <p:spPr>
          <a:xfrm>
            <a:off x="533400" y="365125"/>
            <a:ext cx="5471865" cy="30304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"/>
          <p:cNvSpPr txBox="1"/>
          <p:nvPr>
            <p:ph type="title"/>
          </p:nvPr>
        </p:nvSpPr>
        <p:spPr>
          <a:xfrm>
            <a:off x="390550" y="503047"/>
            <a:ext cx="2629535" cy="453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/>
          </a:p>
        </p:txBody>
      </p:sp>
      <p:pic>
        <p:nvPicPr>
          <p:cNvPr id="92" name="Google Shape;9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6"/>
          <p:cNvSpPr/>
          <p:nvPr/>
        </p:nvSpPr>
        <p:spPr>
          <a:xfrm>
            <a:off x="1676400" y="1812925"/>
            <a:ext cx="44196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Exercise 11(C) - 1,2,13,14,15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"/>
          <p:cNvSpPr txBox="1"/>
          <p:nvPr>
            <p:ph type="title"/>
          </p:nvPr>
        </p:nvSpPr>
        <p:spPr>
          <a:xfrm>
            <a:off x="1522602" y="1906788"/>
            <a:ext cx="7059930" cy="14281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rPr lang="en-US" sz="4000"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914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6A7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2021-12-15T15:41:57Z</dcterms:created>
  <dc:creator>SUBRAT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2021-12-15T00:00:00Z</vt:filetime>
  </property>
</Properties>
</file>