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8e98f8ff8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8e98f8ff8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8e98f8ff84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8e98f8ff84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8e98f8ff84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8e98f8ff84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073150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91400" y="136525"/>
            <a:ext cx="1575816" cy="78638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607872" y="1689725"/>
            <a:ext cx="4224000" cy="4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FACTORISATION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301626" y="2095000"/>
            <a:ext cx="4413000" cy="12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6992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" sz="2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PERIOD </a:t>
            </a:r>
            <a:r>
              <a:rPr lang="en" sz="2500">
                <a:latin typeface="Calibri"/>
                <a:ea typeface="Calibri"/>
                <a:cs typeface="Calibri"/>
                <a:sym typeface="Calibri"/>
              </a:rPr>
              <a:t>6</a:t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13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FACTORISATION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817400" y="373325"/>
            <a:ext cx="5021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0000"/>
                </a:solidFill>
              </a:rPr>
              <a:t>RECAPITULATION</a:t>
            </a:r>
            <a:endParaRPr b="1">
              <a:solidFill>
                <a:srgbClr val="FF0000"/>
              </a:solidFill>
            </a:endParaRPr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925925"/>
            <a:ext cx="3962400" cy="1257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2335625"/>
            <a:ext cx="5524275" cy="699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3925" y="2840925"/>
            <a:ext cx="885825" cy="58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487350" y="686325"/>
            <a:ext cx="3000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assignment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88000" y="1463825"/>
            <a:ext cx="4029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Exercise 13(</a:t>
            </a:r>
            <a:r>
              <a:rPr lang="en" sz="26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)  </a:t>
            </a:r>
            <a:r>
              <a:rPr b="0" i="0" lang="en" sz="18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2" name="Google Shape;72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877977" y="1759088"/>
            <a:ext cx="7059900" cy="14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63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8" name="Google Shape;78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