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e9615145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e9615145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e9615145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e9615145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8e9615145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8e9615145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8e9615145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8e9615145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8e9615145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8e9615145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7.png"/><Relationship Id="rId7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6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0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factorization</a:t>
            </a:r>
            <a:endParaRPr b="0" i="0" sz="15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041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200"/>
              <a:buFont typeface="Calibri"/>
              <a:buChar char="❑"/>
            </a:pPr>
            <a:r>
              <a:rPr b="0" i="0" lang="en" sz="18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Understand the different method of factorization </a:t>
            </a:r>
            <a:br>
              <a:rPr b="0" i="0" lang="en" sz="1200" u="none" cap="none" strike="noStrike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b="0" i="0" sz="1200" u="none" cap="none" strike="noStrike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967600" y="101700"/>
            <a:ext cx="3561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-13 E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62000"/>
            <a:ext cx="2886075" cy="599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419225"/>
            <a:ext cx="2886075" cy="666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2" y="2251125"/>
            <a:ext cx="3523059" cy="6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35625" y="1016700"/>
            <a:ext cx="3483605" cy="6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5625" y="1803825"/>
            <a:ext cx="3806727" cy="59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095625" cy="139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695450"/>
            <a:ext cx="2888450" cy="122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8426" y="2797625"/>
            <a:ext cx="3351155" cy="122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04575" y="323850"/>
            <a:ext cx="2765749" cy="126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864850" y="1742325"/>
            <a:ext cx="3758300" cy="134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