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7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728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8f1dc9d00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8f1dc9d00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8f1dc9d006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8f1dc9d006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8f1dc9d006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8f1dc9d006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8f1dc9d006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8f1dc9d006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8f1dc9d006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8f1dc9d006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8f1dc9d006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8f1dc9d006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Relationship Id="rId4" Type="http://schemas.openxmlformats.org/officeDocument/2006/relationships/image" Target="../media/image11.png"/><Relationship Id="rId5" Type="http://schemas.openxmlformats.org/officeDocument/2006/relationships/image" Target="../media/image4.png"/><Relationship Id="rId6" Type="http://schemas.openxmlformats.org/officeDocument/2006/relationships/image" Target="../media/image9.png"/><Relationship Id="rId7" Type="http://schemas.openxmlformats.org/officeDocument/2006/relationships/image" Target="../media/image8.png"/><Relationship Id="rId8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12.png"/><Relationship Id="rId6" Type="http://schemas.openxmlformats.org/officeDocument/2006/relationships/image" Target="../media/image10.png"/><Relationship Id="rId7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4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731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91400" y="136525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607872" y="1689725"/>
            <a:ext cx="42240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FACTORISATION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01626" y="2095000"/>
            <a:ext cx="4413000" cy="12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</a:t>
            </a:r>
            <a:r>
              <a:rPr lang="en" sz="2500"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FACTORISATION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57675" y="1261250"/>
            <a:ext cx="8038200" cy="12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861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900"/>
              <a:buFont typeface="Calibri"/>
              <a:buChar char="❑"/>
            </a:pPr>
            <a:r>
              <a:rPr b="0" i="0" lang="en" sz="21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Students will be able to understand the concept  of factorization</a:t>
            </a:r>
            <a:endParaRPr b="0" i="0" sz="1500" u="none" cap="none" strike="noStrike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0416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1200"/>
              <a:buFont typeface="Calibri"/>
              <a:buChar char="❑"/>
            </a:pPr>
            <a:r>
              <a:rPr b="0" i="0" lang="en" sz="1800" u="none" cap="none" strike="noStrike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Understand the different method of factorization </a:t>
            </a:r>
            <a:br>
              <a:rPr b="0" i="0" lang="en" sz="1200" u="none" cap="none" strike="noStrike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b="0" i="0" sz="1200" u="none" cap="none" strike="noStrike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b="0" i="0" lang="en" sz="155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2967600" y="101700"/>
            <a:ext cx="3561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0000"/>
                </a:solidFill>
              </a:rPr>
              <a:t>Exercise -13 D</a:t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62000"/>
            <a:ext cx="2285850" cy="71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1827" y="2011500"/>
            <a:ext cx="2285850" cy="6193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41825" y="762000"/>
            <a:ext cx="2753783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574850" y="2993700"/>
            <a:ext cx="3130350" cy="76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232100" y="2011500"/>
            <a:ext cx="3254950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300" y="278775"/>
            <a:ext cx="3230375" cy="1499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1325" y="1778600"/>
            <a:ext cx="2995925" cy="1659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35859" y="152400"/>
            <a:ext cx="3389841" cy="1390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797450" y="1875175"/>
            <a:ext cx="3604725" cy="2811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662847" y="152400"/>
            <a:ext cx="1206000" cy="59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1000" y="169375"/>
            <a:ext cx="4522300" cy="3714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/>
        </p:nvSpPr>
        <p:spPr>
          <a:xfrm>
            <a:off x="496900" y="5909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13(</a:t>
            </a:r>
            <a:r>
              <a:rPr lang="en" sz="26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)  </a:t>
            </a:r>
            <a:r>
              <a:rPr b="0" i="0" lang="en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7" name="Google Shape;97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