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8e6e95ab1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8e6e95ab1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8e6e95ab17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8e6e95ab17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8e6e95ab17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8e6e95ab17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8e6e95ab17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8e6e95ab17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8e6e95ab17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18e6e95ab17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png"/><Relationship Id="rId4" Type="http://schemas.openxmlformats.org/officeDocument/2006/relationships/image" Target="../media/image12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10.png"/><Relationship Id="rId8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Relationship Id="rId4" Type="http://schemas.openxmlformats.org/officeDocument/2006/relationships/image" Target="../media/image11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4.png"/><Relationship Id="rId8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073150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91400" y="136525"/>
            <a:ext cx="1575816" cy="78638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607872" y="1689725"/>
            <a:ext cx="4224000" cy="4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lang="en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FACTORISATION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301626" y="2095000"/>
            <a:ext cx="4413000" cy="12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6992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" sz="2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PERIOD </a:t>
            </a:r>
            <a:r>
              <a:rPr lang="en" sz="2500">
                <a:latin typeface="Calibri"/>
                <a:ea typeface="Calibri"/>
                <a:cs typeface="Calibri"/>
                <a:sym typeface="Calibri"/>
              </a:rPr>
              <a:t>2</a:t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1</a:t>
            </a:r>
            <a:r>
              <a:rPr b="1" lang="en"/>
              <a:t>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</a:t>
            </a:r>
            <a:r>
              <a:rPr b="1" lang="en"/>
              <a:t>FACTORISATION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390550" y="499998"/>
            <a:ext cx="2640900" cy="4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outcome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157675" y="1261250"/>
            <a:ext cx="8038200" cy="12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8615" lvl="0" marL="3543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900"/>
              <a:buFont typeface="Calibri"/>
              <a:buChar char="❑"/>
            </a:pPr>
            <a:r>
              <a:rPr i="0" lang="en" sz="21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Students will be able to understand the concept  of factorization</a:t>
            </a:r>
            <a:endParaRPr sz="1500">
              <a:solidFill>
                <a:srgbClr val="202124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04165" lvl="0" marL="3543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ts val="1200"/>
              <a:buFont typeface="Calibri"/>
              <a:buChar char="❑"/>
            </a:pPr>
            <a:r>
              <a:rPr lang="en" sz="1800">
                <a:solidFill>
                  <a:srgbClr val="202124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Understand the different method of factorization </a:t>
            </a:r>
            <a:br>
              <a:rPr lang="en" sz="1200">
                <a:solidFill>
                  <a:srgbClr val="202124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</a:br>
            <a:endParaRPr sz="1200">
              <a:solidFill>
                <a:srgbClr val="202124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0"/>
              <a:buFont typeface="Arial"/>
              <a:buNone/>
            </a:pPr>
            <a:r>
              <a:rPr i="0" lang="en" sz="155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.</a:t>
            </a:r>
            <a:endParaRPr i="0" sz="1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/>
        </p:nvSpPr>
        <p:spPr>
          <a:xfrm>
            <a:off x="2777100" y="312925"/>
            <a:ext cx="30000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0000"/>
                </a:solidFill>
              </a:rPr>
              <a:t>Exercise -13 B</a:t>
            </a: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973225"/>
            <a:ext cx="2428875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601875"/>
            <a:ext cx="1971675" cy="590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33675" y="973225"/>
            <a:ext cx="272415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890400" y="1736075"/>
            <a:ext cx="2124075" cy="571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71850" y="2571750"/>
            <a:ext cx="3228975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7177" y="152400"/>
            <a:ext cx="3288025" cy="1756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790700"/>
            <a:ext cx="3608875" cy="1576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95625" y="152400"/>
            <a:ext cx="2624625" cy="1694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6"/>
          <p:cNvPicPr preferRelativeResize="0"/>
          <p:nvPr/>
        </p:nvPicPr>
        <p:blipFill rotWithShape="1">
          <a:blip r:embed="rId6">
            <a:alphaModFix/>
          </a:blip>
          <a:srcRect b="-10460" l="0" r="-9277" t="0"/>
          <a:stretch/>
        </p:blipFill>
        <p:spPr>
          <a:xfrm>
            <a:off x="3129413" y="1846475"/>
            <a:ext cx="2885175" cy="1641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14625" y="3367275"/>
            <a:ext cx="4731554" cy="1756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/>
        </p:nvSpPr>
        <p:spPr>
          <a:xfrm>
            <a:off x="496900" y="590900"/>
            <a:ext cx="3000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assignment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188000" y="1463825"/>
            <a:ext cx="4029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Exercise 13(</a:t>
            </a:r>
            <a:r>
              <a:rPr lang="en" sz="26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)  </a:t>
            </a:r>
            <a:r>
              <a:rPr b="0" i="0" lang="en" sz="18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/>
        </p:nvSpPr>
        <p:spPr>
          <a:xfrm>
            <a:off x="877977" y="1759088"/>
            <a:ext cx="7059900" cy="14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63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8" name="Google Shape;98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