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576">
          <p15:clr>
            <a:srgbClr val="A4A3A4"/>
          </p15:clr>
        </p15:guide>
        <p15:guide id="3" orient="horz" pos="73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576"/>
        <p:guide pos="73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b7cfa6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b7cfa6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95b7cfa69f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95b7cfa69f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95b7cfa69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95b7cfa69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95b7cfa69f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95b7cfa69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95b7cfa69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95b7cfa69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4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3.png"/><Relationship Id="rId5" Type="http://schemas.openxmlformats.org/officeDocument/2006/relationships/image" Target="../media/image7.png"/><Relationship Id="rId6" Type="http://schemas.openxmlformats.org/officeDocument/2006/relationships/image" Target="../media/image6.png"/><Relationship Id="rId7" Type="http://schemas.openxmlformats.org/officeDocument/2006/relationships/image" Target="../media/image2.png"/><Relationship Id="rId8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/>
              <a:t>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factorization</a:t>
            </a:r>
            <a:endParaRPr sz="15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041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200"/>
              <a:buFont typeface="Calibri"/>
              <a:buChar char="❑"/>
            </a:pPr>
            <a:r>
              <a:rPr lang="en" sz="18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Understand the different method of factorization </a:t>
            </a:r>
            <a:b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791350" y="50750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-13 A</a:t>
            </a:r>
            <a:endParaRPr b="1" sz="2100">
              <a:solidFill>
                <a:srgbClr val="FF0000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25" y="1170025"/>
            <a:ext cx="1866843" cy="69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" y="1858675"/>
            <a:ext cx="1196710" cy="8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11350" y="1167800"/>
            <a:ext cx="2199963" cy="69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 rotWithShape="1">
          <a:blip r:embed="rId6">
            <a:alphaModFix/>
          </a:blip>
          <a:srcRect b="-8119" l="0" r="-6112" t="0"/>
          <a:stretch/>
        </p:blipFill>
        <p:spPr>
          <a:xfrm>
            <a:off x="3611350" y="1950025"/>
            <a:ext cx="2486350" cy="75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100" y="2842500"/>
            <a:ext cx="4165525" cy="91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404250"/>
            <a:ext cx="1934327" cy="76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8025" y="1167800"/>
            <a:ext cx="2122950" cy="949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48213" y="343475"/>
            <a:ext cx="3208175" cy="82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48225" y="1089000"/>
            <a:ext cx="2792200" cy="110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6300" y="2340725"/>
            <a:ext cx="3911600" cy="143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13(A)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