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3" r:id="rId3"/>
    <p:sldId id="314" r:id="rId4"/>
    <p:sldId id="317" r:id="rId5"/>
    <p:sldId id="318" r:id="rId6"/>
    <p:sldId id="32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FBED4-8968-D7CE-DB0E-EEDA67ACF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399D3-3BFA-8A98-7406-3D78E0E3D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C9557-450D-5CB1-8D61-23B7E041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0CEB3-71CD-65A3-AD67-9DABC9DF4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4B288-E5A2-8A0A-AC5A-4176E74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02A7C-23CC-695F-9FA6-28D7D21B7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4D0CF3-31D4-F552-9AA4-524894C06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AAEF2-F0C2-D86D-0364-F05E43525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D7A92-C459-B47D-E71E-EA1ACE1C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1D1C7-5109-547E-4B92-7439ABAF5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73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BFA0DA-9CB5-FE51-6226-13D964DD4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6EDC2D-C652-5706-032E-57449B2CC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78FB9-BE92-63FF-9065-7FD3EBBE0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F42DD-EE44-F22A-1563-F5E23825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F265D-8DF1-0E5B-3F1B-27AF4E38A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BBB2C-A0E9-CAFF-A47C-DDAFB275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75D7E-FE3B-8578-4442-5C84A9205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03E89-841B-BB19-24E5-97435AED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904EE-8A84-7D41-E4FC-BCAE57963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14628-03BC-2726-4463-2DEDC622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2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D054-BAF6-ACDA-97B8-079ADABBA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FAFEC-D0B8-58C7-0A88-23F36A8CC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0B0C8-41EF-98AD-E95A-C1012A949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2F7F2-038C-A9DF-69EB-BA33AA515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CB485-0B2F-F136-D75A-BAFF16EA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6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77B50-CDAB-D180-3C92-1442CF50C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571C5-3E31-FF6A-6053-3417D1819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978AEE-19B6-7A75-8E14-34E3AA843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A2918A-DDAD-E459-291D-2B048B767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31F73-945B-3F27-F260-F5196307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67CA40-D97A-69B5-F898-E432CDBD2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106D-A459-97F1-5679-B2831C076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A2BA3-CD7A-D0A7-1748-2D2605365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CFA26-56F1-5B49-5DD6-6B276659D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C7FEAB-9BEC-7511-E33B-F15DA0B02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7F53F7-A9A5-8E1B-ECDB-5E7725A1B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1EB130-D7CE-BB82-0F91-267EF226B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805CCC-6941-DF95-FE60-C50A0CA21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FA96D0-49C6-D97F-5865-AE2D31AC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AF41C-5C33-4C68-903B-0CBD6D8F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00D1C-EB40-7BE6-2A61-61E21D90A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1246C2-92E6-5B09-1D0A-37F074962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AB3E98-6F93-5510-9D48-E4B48CC4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8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C40CEC-DBFC-09F3-F633-98207ABE5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DF4A5B-95E4-5638-1527-2D48A4FAA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529FDC-B111-32F0-9034-31491E760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2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3D33-DE8E-D693-9785-F4B6E6AEE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0A9D6-7DDB-7047-61BB-A311B118F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3EE932-D554-9191-E6E2-3E0D35B70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5D9B1-64D1-1FAF-0201-25EB9836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6F607-7B55-114D-F6AE-4B7A74517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2CD95-3F3B-B66E-334A-5F56B3FDC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9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1F642-0C90-9DC2-0964-968C6F9D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8F66A4-2043-EEB5-ECDB-4E3DA5942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8A298-8BB6-FB69-8582-8B3A07688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CB515-470C-D327-2A5D-E7CD577F5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65D27-140B-3625-70EA-B628F8E8A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01B16-5C2E-001D-DC9A-1C792B94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5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C48EA9-154D-1064-C8E2-C08A657EE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E9BBD-BC1A-6C94-C63A-5C92FE095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BE30E-94AF-2934-779C-AF8F37A88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ED46C-1C02-4823-83BC-DE35C36AF296}" type="datetimeFigureOut">
              <a:rPr lang="en-US" smtClean="0"/>
              <a:t>5/21/2022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CDC1C-3A44-A856-47E7-DE17D2F90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E321D-C777-0E84-F1BE-9C9EC6AA4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E81F7-3A97-45F0-B58F-1913D3B71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2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5481751"/>
            <a:ext cx="12191999" cy="137275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36000" y="482600"/>
            <a:ext cx="2105152" cy="104444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0848" y="2717801"/>
            <a:ext cx="4191000" cy="1986014"/>
          </a:xfrm>
          <a:prstGeom prst="rect">
            <a:avLst/>
          </a:prstGeom>
        </p:spPr>
        <p:txBody>
          <a:bodyPr vert="horz" wrap="square" lIns="0" tIns="16087" rIns="0" bIns="0" rtlCol="0" anchor="ctr">
            <a:spAutoFit/>
          </a:bodyPr>
          <a:lstStyle/>
          <a:p>
            <a:pPr marL="3387" algn="ctr">
              <a:lnSpc>
                <a:spcPct val="100000"/>
              </a:lnSpc>
              <a:spcBef>
                <a:spcPts val="127"/>
              </a:spcBef>
            </a:pPr>
            <a:br>
              <a:rPr lang="en-US" sz="3200" dirty="0">
                <a:latin typeface="Arial"/>
                <a:cs typeface="Arial"/>
              </a:rPr>
            </a:br>
            <a:br>
              <a:rPr lang="en-US" sz="3200" dirty="0">
                <a:latin typeface="Arial"/>
                <a:cs typeface="Arial"/>
              </a:rPr>
            </a:br>
            <a:br>
              <a:rPr lang="en-US" sz="3200" dirty="0">
                <a:latin typeface="Arial"/>
                <a:cs typeface="Arial"/>
              </a:rPr>
            </a:br>
            <a:endParaRPr sz="3200" dirty="0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18F8B6-FDBD-AC1A-47EB-40710D4BF378}"/>
              </a:ext>
            </a:extLst>
          </p:cNvPr>
          <p:cNvSpPr txBox="1"/>
          <p:nvPr/>
        </p:nvSpPr>
        <p:spPr>
          <a:xfrm>
            <a:off x="4470400" y="1337531"/>
            <a:ext cx="5384800" cy="748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4267" b="1" dirty="0">
                <a:solidFill>
                  <a:srgbClr val="C00000"/>
                </a:solidFill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ताई</a:t>
            </a:r>
            <a:endParaRPr lang="en-US" sz="4267" b="1" dirty="0">
              <a:solidFill>
                <a:srgbClr val="C00000"/>
              </a:solidFill>
              <a:latin typeface="Nirmala UI Semilight" panose="020B0402040204020203" pitchFamily="34" charset="0"/>
              <a:ea typeface="Nirmala UI Semilight" panose="020B0402040204020203" pitchFamily="34" charset="0"/>
              <a:cs typeface="Nirmala UI Semilight" panose="020B04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232757-D64B-CA7B-0750-081720019105}"/>
              </a:ext>
            </a:extLst>
          </p:cNvPr>
          <p:cNvSpPr txBox="1"/>
          <p:nvPr/>
        </p:nvSpPr>
        <p:spPr>
          <a:xfrm>
            <a:off x="4114800" y="199268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3200" b="1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कक्षा-आठवीं </a:t>
            </a:r>
            <a:endParaRPr lang="en-US" sz="3200" b="1" dirty="0">
              <a:latin typeface="Nirmala UI Semilight" panose="020B0402040204020203" pitchFamily="34" charset="0"/>
              <a:ea typeface="Nirmala UI Semilight" panose="020B0402040204020203" pitchFamily="34" charset="0"/>
              <a:cs typeface="Nirmala UI Semilight" panose="020B04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8F87CD-CAF9-4403-2903-05BA54053454}"/>
              </a:ext>
            </a:extLst>
          </p:cNvPr>
          <p:cNvSpPr txBox="1"/>
          <p:nvPr/>
        </p:nvSpPr>
        <p:spPr>
          <a:xfrm>
            <a:off x="2499360" y="2826848"/>
            <a:ext cx="6096000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667" b="1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विषय-हिंदी</a:t>
            </a:r>
            <a:endParaRPr lang="en-US" sz="2667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27AC20-C4FF-F171-575C-C5DFA6AE6B06}"/>
              </a:ext>
            </a:extLst>
          </p:cNvPr>
          <p:cNvSpPr txBox="1"/>
          <p:nvPr/>
        </p:nvSpPr>
        <p:spPr>
          <a:xfrm>
            <a:off x="2499360" y="3233577"/>
            <a:ext cx="6096000" cy="1323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667" b="1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पाठ-२</a:t>
            </a:r>
            <a:br>
              <a:rPr lang="en-US" sz="2667" b="1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</a:br>
            <a:r>
              <a:rPr lang="hi-IN" sz="2667" b="1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पाठ का नाम- ताई</a:t>
            </a:r>
            <a:endParaRPr lang="en-US" sz="2667" b="1" dirty="0">
              <a:latin typeface="Nirmala UI Semilight" panose="020B0402040204020203" pitchFamily="34" charset="0"/>
              <a:ea typeface="Nirmala UI Semilight" panose="020B0402040204020203" pitchFamily="34" charset="0"/>
              <a:cs typeface="Nirmala UI Semilight" panose="020B0402040204020203" pitchFamily="34" charset="0"/>
            </a:endParaRPr>
          </a:p>
          <a:p>
            <a:r>
              <a:rPr lang="en-US" sz="2667" b="1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PPT-4</a:t>
            </a:r>
          </a:p>
        </p:txBody>
      </p:sp>
    </p:spTree>
    <p:extLst>
      <p:ext uri="{BB962C8B-B14F-4D97-AF65-F5344CB8AC3E}">
        <p14:creationId xmlns:p14="http://schemas.microsoft.com/office/powerpoint/2010/main" val="2358836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>
            <a:extLst>
              <a:ext uri="{FF2B5EF4-FFF2-40B4-BE49-F238E27FC236}">
                <a16:creationId xmlns:a16="http://schemas.microsoft.com/office/drawing/2014/main" id="{315C2711-7E3C-2AD8-13D2-836FBDB8441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53600" y="387350"/>
            <a:ext cx="1806701" cy="10444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4762DCA-604B-1D69-6DA2-5C2E91705791}"/>
              </a:ext>
            </a:extLst>
          </p:cNvPr>
          <p:cNvSpPr txBox="1"/>
          <p:nvPr/>
        </p:nvSpPr>
        <p:spPr>
          <a:xfrm>
            <a:off x="7607426" y="2286685"/>
            <a:ext cx="3952875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400" b="1" dirty="0">
                <a:solidFill>
                  <a:srgbClr val="C00000"/>
                </a:solidFill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शब्दार्थ –</a:t>
            </a:r>
            <a:endParaRPr lang="en-US" sz="2400" b="1" dirty="0">
              <a:solidFill>
                <a:srgbClr val="C00000"/>
              </a:solidFill>
              <a:latin typeface="Nirmala UI Semilight" panose="020B0402040204020203" pitchFamily="34" charset="0"/>
              <a:ea typeface="Nirmala UI Semilight" panose="020B0402040204020203" pitchFamily="34" charset="0"/>
              <a:cs typeface="Nirmala UI Semilight" panose="020B0402040204020203" pitchFamily="34" charset="0"/>
            </a:endParaRPr>
          </a:p>
          <a:p>
            <a:r>
              <a:rPr lang="hi-IN" sz="2000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 </a:t>
            </a:r>
            <a:endParaRPr lang="en-US" sz="2000" dirty="0">
              <a:latin typeface="Nirmala UI Semilight" panose="020B0402040204020203" pitchFamily="34" charset="0"/>
              <a:ea typeface="Nirmala UI Semilight" panose="020B0402040204020203" pitchFamily="34" charset="0"/>
              <a:cs typeface="Nirmala UI Semilight" panose="020B0402040204020203" pitchFamily="34" charset="0"/>
            </a:endParaRPr>
          </a:p>
          <a:p>
            <a:r>
              <a:rPr lang="hi-IN" sz="2000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प्रलाप - बड़बड़ाना, अपने हृदय के दुख को बताना </a:t>
            </a:r>
            <a:endParaRPr lang="en-US" sz="2000" dirty="0">
              <a:latin typeface="Nirmala UI Semilight" panose="020B0402040204020203" pitchFamily="34" charset="0"/>
              <a:ea typeface="Nirmala UI Semilight" panose="020B0402040204020203" pitchFamily="34" charset="0"/>
              <a:cs typeface="Nirmala UI Semilight" panose="020B0402040204020203" pitchFamily="34" charset="0"/>
            </a:endParaRPr>
          </a:p>
          <a:p>
            <a:r>
              <a:rPr lang="hi-IN" sz="2000" dirty="0">
                <a:latin typeface="Nirmala UI Semilight" panose="020B0402040204020203" pitchFamily="34" charset="0"/>
                <a:ea typeface="Nirmala UI Semilight" panose="020B0402040204020203" pitchFamily="34" charset="0"/>
                <a:cs typeface="Nirmala UI Semilight" panose="020B0402040204020203" pitchFamily="34" charset="0"/>
              </a:rPr>
              <a:t>प्राणाधार - प्राणों से प्यारा</a:t>
            </a:r>
            <a:endParaRPr lang="en-US" sz="2000" dirty="0">
              <a:latin typeface="Nirmala UI Semilight" panose="020B0402040204020203" pitchFamily="34" charset="0"/>
              <a:ea typeface="Nirmala UI Semilight" panose="020B0402040204020203" pitchFamily="34" charset="0"/>
              <a:cs typeface="Nirmala UI Semilight" panose="020B04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400164-DC97-92D2-65C2-DC35FCDC73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72" y="190500"/>
            <a:ext cx="6966303" cy="629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344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>
            <a:extLst>
              <a:ext uri="{FF2B5EF4-FFF2-40B4-BE49-F238E27FC236}">
                <a16:creationId xmlns:a16="http://schemas.microsoft.com/office/drawing/2014/main" id="{315C2711-7E3C-2AD8-13D2-836FBDB8441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53600" y="387350"/>
            <a:ext cx="1806701" cy="10444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126DC9-A921-0AB1-955B-BC156A9B3B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211" y="1085850"/>
            <a:ext cx="7396163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607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>
            <a:extLst>
              <a:ext uri="{FF2B5EF4-FFF2-40B4-BE49-F238E27FC236}">
                <a16:creationId xmlns:a16="http://schemas.microsoft.com/office/drawing/2014/main" id="{315C2711-7E3C-2AD8-13D2-836FBDB8441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53600" y="387350"/>
            <a:ext cx="1806701" cy="10444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3B20611-8079-EA14-8E3B-078DFE0F43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51" y="933451"/>
            <a:ext cx="74676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375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>
            <a:extLst>
              <a:ext uri="{FF2B5EF4-FFF2-40B4-BE49-F238E27FC236}">
                <a16:creationId xmlns:a16="http://schemas.microsoft.com/office/drawing/2014/main" id="{315C2711-7E3C-2AD8-13D2-836FBDB8441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53600" y="387350"/>
            <a:ext cx="1806701" cy="10444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75CE9A0-6295-FC42-6441-05AA69832D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576" y="1142999"/>
            <a:ext cx="8286749" cy="52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63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56800" y="548303"/>
            <a:ext cx="1641856" cy="8168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299E7F-82E9-4D4F-50D1-7050E46B7D4B}"/>
              </a:ext>
            </a:extLst>
          </p:cNvPr>
          <p:cNvSpPr txBox="1"/>
          <p:nvPr/>
        </p:nvSpPr>
        <p:spPr>
          <a:xfrm>
            <a:off x="812800" y="2311401"/>
            <a:ext cx="9753600" cy="1538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57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US" sz="4267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60957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US" sz="4267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</p:spTree>
    <p:extLst>
      <p:ext uri="{BB962C8B-B14F-4D97-AF65-F5344CB8AC3E}">
        <p14:creationId xmlns:p14="http://schemas.microsoft.com/office/powerpoint/2010/main" val="220200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Nirmala UI Semilight</vt:lpstr>
      <vt:lpstr>Office Theme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DHARITREE MISHRA</dc:creator>
  <cp:lastModifiedBy>DHARITREE MISHRA</cp:lastModifiedBy>
  <cp:revision>1</cp:revision>
  <dcterms:created xsi:type="dcterms:W3CDTF">2022-05-21T09:08:52Z</dcterms:created>
  <dcterms:modified xsi:type="dcterms:W3CDTF">2022-05-21T09:09:32Z</dcterms:modified>
</cp:coreProperties>
</file>