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60" r:id="rId3"/>
    <p:sldId id="310" r:id="rId4"/>
    <p:sldId id="311" r:id="rId5"/>
    <p:sldId id="312" r:id="rId6"/>
    <p:sldId id="31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049-6CAE-B8A9-9417-1CD0DD0AC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3A3D4-47E6-769E-FAF3-1C867A9F0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44DFD-E523-27E4-6848-1A45C8E3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31B2-A87B-2D70-C2C7-3554F650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22AD-82E2-2E1E-B14F-6C833AD7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0D97-B194-27F9-CD63-3AFB079E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211BC-F44A-F58A-D0D7-5088AD1C1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1F31A-FDC6-3BEC-FF97-3F24639C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B4CB-F7E1-3EBA-AC9F-62DE68F4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1CC54-67C6-ECC1-0C71-0D3C0E17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C2F57-25A1-290A-28F3-67794F80E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CC16B-A5DC-3E10-4A08-AB1D2561D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4D864-AD86-09E2-6459-1DAD3698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0E89B-9A0C-303E-81F7-9C6CB994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E139-0F36-EDB9-E21E-49B50AEC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3C32-C9E2-AB4A-E513-DF6248EF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28DD-8958-D47A-886C-20BD69F29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ADAFF-83B3-44F8-F6A6-299FAE16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EF9B0-3A16-86A7-945A-FA146971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EF97A-305B-97C6-7C03-B3A01DA6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4B24-6E3E-5AB9-5FEE-A7D1D38C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5B23D-34DD-F44A-BD00-4227A4662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E4519-2DFE-325F-7EE1-8008515A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4E7D4-671A-F026-4968-78795834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95BE6-8151-72D6-1BA2-7906746A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4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CA10-E30B-ED9D-F379-698C1B1B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2C376-A2D9-5B03-3096-191DEA730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1F5CD-8672-C47B-233D-AA520E52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2662C-8EAE-EEC5-2610-6166248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A0A11-6DC3-0D46-3712-7C4A75C6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73090-1C50-C1A3-1084-AD797DE44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EA41-A875-CA84-20AE-9949921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98BA0-B0A5-9B68-E0B7-244798FAE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2B1D8-AD3F-E878-CD94-860F4490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B7CDF-C864-9270-4BC3-AF6247041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6F582-68D0-C519-5D65-77BBBB981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5B0C1-8ABF-B7CB-FEC4-ABBB9268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7B91B-8573-4BE0-C36F-F40BF39E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6D779-1557-28C5-A4FE-729D8C6D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0C54-E872-C4B8-CB91-CE39E875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C1D6D-E6D5-8EF9-C70C-8DF97EAF5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AC521-44EF-EE87-8344-1B77626E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7E7B-0910-22CD-DDD2-34253D7B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BE150-7694-4364-91A8-234B4193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0E1F1-432B-47A5-1E4E-11E9542B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A0E63-7206-B2C5-FB3E-436C2C97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1E5C-8C4A-5C9F-EF5F-079D9B25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51D6-463C-7E9A-50C4-1DF71CF2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DDD4A-9C13-9CDC-CDFD-7E078C71F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5B56B-BDBB-0D63-FE76-20F501C7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BCCAF-F4AF-4EC0-F268-FB179EEA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332B-2C99-17AC-AC33-0178ECBC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ED5E-C1A5-F813-1F0B-C802BDDA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D61FD-BCCF-A5B3-9E98-AF59D6C0E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5BA5-1A38-B996-EC61-311E3A233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4930D-DF75-C862-74DF-BE8F912E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B5B5F-8C90-DF04-95E0-51208688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E1EBC-D612-ADDB-2F00-924490B8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E65A9-8CA6-1B2C-A95B-69E4B0EE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C01-ABB0-17B9-E5CD-8A45F240B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91C91-E869-D834-684D-5C9562D20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A730-12A5-4950-AC8A-441F81AEB0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134CA-5923-49C4-ACFD-1565985AF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069F2-4734-8C33-FF7E-FFE39C2C9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5A7C1-5DC7-4B40-BD4D-26065DA3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5481751"/>
            <a:ext cx="12191999" cy="13727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000" y="482600"/>
            <a:ext cx="2105152" cy="10444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0848" y="2717801"/>
            <a:ext cx="4191000" cy="1986014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3387" algn="ctr">
              <a:lnSpc>
                <a:spcPct val="100000"/>
              </a:lnSpc>
              <a:spcBef>
                <a:spcPts val="127"/>
              </a:spcBef>
            </a:pPr>
            <a:br>
              <a:rPr lang="en-US" sz="3200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endParaRPr sz="32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8F8B6-FDBD-AC1A-47EB-40710D4BF378}"/>
              </a:ext>
            </a:extLst>
          </p:cNvPr>
          <p:cNvSpPr txBox="1"/>
          <p:nvPr/>
        </p:nvSpPr>
        <p:spPr>
          <a:xfrm>
            <a:off x="4470400" y="1337531"/>
            <a:ext cx="53848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267" b="1" dirty="0">
                <a:solidFill>
                  <a:srgbClr val="C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ताई</a:t>
            </a:r>
            <a:endParaRPr lang="en-US" sz="4267" b="1" dirty="0">
              <a:solidFill>
                <a:srgbClr val="C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232757-D64B-CA7B-0750-081720019105}"/>
              </a:ext>
            </a:extLst>
          </p:cNvPr>
          <p:cNvSpPr txBox="1"/>
          <p:nvPr/>
        </p:nvSpPr>
        <p:spPr>
          <a:xfrm>
            <a:off x="4114800" y="199268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कक्षा-आठवीं </a:t>
            </a:r>
            <a:endParaRPr lang="en-US" sz="3200" b="1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8F87CD-CAF9-4403-2903-05BA54053454}"/>
              </a:ext>
            </a:extLst>
          </p:cNvPr>
          <p:cNvSpPr txBox="1"/>
          <p:nvPr/>
        </p:nvSpPr>
        <p:spPr>
          <a:xfrm>
            <a:off x="2499360" y="2826848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667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विषय-हिंदी</a:t>
            </a:r>
            <a:endParaRPr lang="en-US" sz="2667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7AC20-C4FF-F171-575C-C5DFA6AE6B06}"/>
              </a:ext>
            </a:extLst>
          </p:cNvPr>
          <p:cNvSpPr txBox="1"/>
          <p:nvPr/>
        </p:nvSpPr>
        <p:spPr>
          <a:xfrm>
            <a:off x="2499360" y="3233577"/>
            <a:ext cx="6096000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667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पाठ-२</a:t>
            </a:r>
            <a:br>
              <a:rPr lang="en-US" sz="2667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</a:br>
            <a:r>
              <a:rPr lang="hi-IN" sz="2667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पाठ का नाम- ताई</a:t>
            </a:r>
            <a:endParaRPr lang="en-US" sz="2667" b="1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2667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PPT-3</a:t>
            </a:r>
          </a:p>
        </p:txBody>
      </p:sp>
    </p:spTree>
    <p:extLst>
      <p:ext uri="{BB962C8B-B14F-4D97-AF65-F5344CB8AC3E}">
        <p14:creationId xmlns:p14="http://schemas.microsoft.com/office/powerpoint/2010/main" val="366758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315C2711-7E3C-2AD8-13D2-836FBDB844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387350"/>
            <a:ext cx="1806701" cy="1044448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C256B13D-E9A5-05D5-B7A7-99F9CB6187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350" y="387349"/>
            <a:ext cx="5200650" cy="6251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4B744-A9F4-4C17-29A3-0E070DC32A7A}"/>
              </a:ext>
            </a:extLst>
          </p:cNvPr>
          <p:cNvSpPr txBox="1"/>
          <p:nvPr/>
        </p:nvSpPr>
        <p:spPr>
          <a:xfrm>
            <a:off x="7010400" y="2690336"/>
            <a:ext cx="4076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" b="1" dirty="0">
                <a:solidFill>
                  <a:srgbClr val="C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शब्दार्थ –</a:t>
            </a:r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सुकृत - अच्छे कार्य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तर्क - जिन्ने - समझाने हेतु किया जाने वाला यत्न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4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315C2711-7E3C-2AD8-13D2-836FBDB844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387350"/>
            <a:ext cx="1806701" cy="1044448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83461793-58F5-5469-F816-7F04A106EF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1" y="387350"/>
            <a:ext cx="6019800" cy="6137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80616C-998E-B0DB-E971-F0D9C9733F51}"/>
              </a:ext>
            </a:extLst>
          </p:cNvPr>
          <p:cNvSpPr txBox="1"/>
          <p:nvPr/>
        </p:nvSpPr>
        <p:spPr>
          <a:xfrm>
            <a:off x="7686675" y="2277030"/>
            <a:ext cx="32099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" b="1" dirty="0">
                <a:solidFill>
                  <a:srgbClr val="C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शब्दार्थ – </a:t>
            </a:r>
            <a:endParaRPr lang="en-US" sz="2400" b="1" dirty="0">
              <a:solidFill>
                <a:srgbClr val="C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द्वेष </a:t>
            </a:r>
            <a:r>
              <a:rPr lang="en-US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- </a:t>
            </a:r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शत्रुता,वैर 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अपरिचित - अज्ञात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4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315C2711-7E3C-2AD8-13D2-836FBDB844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387350"/>
            <a:ext cx="1806701" cy="1044448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BF2C3D1C-594F-0D8D-8432-C9C11F5BAE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99" y="609600"/>
            <a:ext cx="5797676" cy="590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B7B68-55A1-BEEF-825B-B38F7D4FA005}"/>
              </a:ext>
            </a:extLst>
          </p:cNvPr>
          <p:cNvSpPr txBox="1"/>
          <p:nvPr/>
        </p:nvSpPr>
        <p:spPr>
          <a:xfrm>
            <a:off x="7969376" y="2343150"/>
            <a:ext cx="359092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400" b="1" dirty="0">
                <a:solidFill>
                  <a:srgbClr val="C00000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शब्दार्थ – </a:t>
            </a:r>
            <a:endParaRPr lang="en-US" sz="2400" b="1" dirty="0">
              <a:solidFill>
                <a:srgbClr val="C00000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वृथा - व्यर्थ 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झेंपना - रजाना, शर्मिंदा होना 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निगोड़ा - अभागा </a:t>
            </a:r>
            <a:r>
              <a:rPr lang="en-US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,</a:t>
            </a:r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दुष्ट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hi-IN" sz="20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कर्कश - कठोर,निर्दय</a:t>
            </a:r>
            <a:endParaRPr lang="en-US" sz="20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5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315C2711-7E3C-2AD8-13D2-836FBDB844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387350"/>
            <a:ext cx="1806701" cy="1044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81396-F799-C6DF-40E6-10D256341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74199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6800" y="548303"/>
            <a:ext cx="1641856" cy="816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99E7F-82E9-4D4F-50D1-7050E46B7D4B}"/>
              </a:ext>
            </a:extLst>
          </p:cNvPr>
          <p:cNvSpPr txBox="1"/>
          <p:nvPr/>
        </p:nvSpPr>
        <p:spPr>
          <a:xfrm>
            <a:off x="812800" y="2311401"/>
            <a:ext cx="9753600" cy="1538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7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US" sz="4267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60957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US" sz="4267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</p:spTree>
    <p:extLst>
      <p:ext uri="{BB962C8B-B14F-4D97-AF65-F5344CB8AC3E}">
        <p14:creationId xmlns:p14="http://schemas.microsoft.com/office/powerpoint/2010/main" val="199745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Nirmala UI Semilight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DHARITREE MISHRA</dc:creator>
  <cp:lastModifiedBy>DHARITREE MISHRA</cp:lastModifiedBy>
  <cp:revision>1</cp:revision>
  <dcterms:created xsi:type="dcterms:W3CDTF">2022-05-21T09:07:53Z</dcterms:created>
  <dcterms:modified xsi:type="dcterms:W3CDTF">2022-05-21T09:08:13Z</dcterms:modified>
</cp:coreProperties>
</file>