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77" r:id="rId3"/>
    <p:sldId id="27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71" r:id="rId16"/>
    <p:sldId id="273" r:id="rId17"/>
    <p:sldId id="275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5C5D6-1842-40E9-886C-37AA82142010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BE1D9-8896-488A-92FB-0C3C992E6D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54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89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1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2D4-3DD9-4FF3-B5F0-AAAC0C54DAD1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0F56-73A5-46E2-8AC1-F9A80AB70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42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2D4-3DD9-4FF3-B5F0-AAAC0C54DAD1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0F56-73A5-46E2-8AC1-F9A80AB70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219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2D4-3DD9-4FF3-B5F0-AAAC0C54DAD1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0F56-73A5-46E2-8AC1-F9A80AB70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7036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590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2D4-3DD9-4FF3-B5F0-AAAC0C54DAD1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0F56-73A5-46E2-8AC1-F9A80AB70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648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2D4-3DD9-4FF3-B5F0-AAAC0C54DAD1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0F56-73A5-46E2-8AC1-F9A80AB70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07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2D4-3DD9-4FF3-B5F0-AAAC0C54DAD1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0F56-73A5-46E2-8AC1-F9A80AB70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025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2D4-3DD9-4FF3-B5F0-AAAC0C54DAD1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0F56-73A5-46E2-8AC1-F9A80AB70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268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2D4-3DD9-4FF3-B5F0-AAAC0C54DAD1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0F56-73A5-46E2-8AC1-F9A80AB70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70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2D4-3DD9-4FF3-B5F0-AAAC0C54DAD1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0F56-73A5-46E2-8AC1-F9A80AB70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9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2D4-3DD9-4FF3-B5F0-AAAC0C54DAD1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0F56-73A5-46E2-8AC1-F9A80AB70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318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2D4-3DD9-4FF3-B5F0-AAAC0C54DAD1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0F56-73A5-46E2-8AC1-F9A80AB70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692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F2D4-3DD9-4FF3-B5F0-AAAC0C54DAD1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00F56-73A5-46E2-8AC1-F9A80AB70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378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646" y="3051209"/>
            <a:ext cx="10450285" cy="85458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sz="7300" dirty="0" smtClean="0">
                <a:solidFill>
                  <a:srgbClr val="FF0000"/>
                </a:solidFill>
              </a:rPr>
              <a:t>ODM LEARNING</a:t>
            </a: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sz="6700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35" y="296066"/>
            <a:ext cx="10515600" cy="888909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MULTIPURPOSE PROJECTS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5" name="Picture 4" descr="C:\Users\Adminstrator\Desktop\ck_56516b31f41e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1" y="740521"/>
            <a:ext cx="6760119" cy="59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6594" y="5917474"/>
            <a:ext cx="1754777" cy="813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831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3" y="534943"/>
            <a:ext cx="4256314" cy="692966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WATER POLLUTION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6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1098" y="209005"/>
            <a:ext cx="1571897" cy="84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 descr="http://www.waterwise.co.za/export/sites/water-wise/images/water/pollution-sources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320" y="1227910"/>
            <a:ext cx="11508377" cy="544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245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86" y="733288"/>
            <a:ext cx="7900852" cy="9144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REASONS TO CONSERV WATER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171" y="1647688"/>
            <a:ext cx="8436429" cy="4269786"/>
          </a:xfrm>
        </p:spPr>
        <p:txBody>
          <a:bodyPr/>
          <a:lstStyle/>
          <a:p>
            <a:r>
              <a:rPr lang="en-IN" dirty="0" smtClean="0">
                <a:latin typeface="+mj-lt"/>
                <a:cs typeface="Arial" panose="020B0604020202020204" pitchFamily="34" charset="0"/>
              </a:rPr>
              <a:t>Scarcity of water</a:t>
            </a:r>
          </a:p>
          <a:p>
            <a:r>
              <a:rPr lang="en-IN" dirty="0" smtClean="0">
                <a:latin typeface="+mj-lt"/>
                <a:cs typeface="Arial" panose="020B0604020202020204" pitchFamily="34" charset="0"/>
              </a:rPr>
              <a:t>Increase in population, increase in demand for water.</a:t>
            </a:r>
          </a:p>
          <a:p>
            <a:r>
              <a:rPr lang="en-IN" dirty="0" smtClean="0">
                <a:latin typeface="+mj-lt"/>
                <a:cs typeface="Arial" panose="020B0604020202020204" pitchFamily="34" charset="0"/>
              </a:rPr>
              <a:t>Drying up of water sources</a:t>
            </a:r>
          </a:p>
          <a:p>
            <a:r>
              <a:rPr lang="en-IN" dirty="0" smtClean="0">
                <a:latin typeface="+mj-lt"/>
                <a:cs typeface="Arial" panose="020B0604020202020204" pitchFamily="34" charset="0"/>
              </a:rPr>
              <a:t>Water pollution</a:t>
            </a:r>
          </a:p>
          <a:p>
            <a:r>
              <a:rPr lang="en-IN" dirty="0" smtClean="0">
                <a:latin typeface="+mj-lt"/>
                <a:cs typeface="Arial" panose="020B0604020202020204" pitchFamily="34" charset="0"/>
              </a:rPr>
              <a:t>Variation in seasonal and annual precipitation.</a:t>
            </a:r>
          </a:p>
          <a:p>
            <a:r>
              <a:rPr lang="en-IN" dirty="0" smtClean="0">
                <a:latin typeface="+mj-lt"/>
                <a:cs typeface="Arial" panose="020B0604020202020204" pitchFamily="34" charset="0"/>
              </a:rPr>
              <a:t>Over-exploitation</a:t>
            </a:r>
          </a:p>
          <a:p>
            <a:r>
              <a:rPr lang="en-IN" dirty="0" smtClean="0">
                <a:latin typeface="+mj-lt"/>
                <a:cs typeface="Arial" panose="020B0604020202020204" pitchFamily="34" charset="0"/>
              </a:rPr>
              <a:t>Wastage of water</a:t>
            </a:r>
          </a:p>
          <a:p>
            <a:endParaRPr lang="en-IN" dirty="0"/>
          </a:p>
        </p:txBody>
      </p:sp>
      <p:pic>
        <p:nvPicPr>
          <p:cNvPr id="5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06594" y="5917474"/>
            <a:ext cx="1754777" cy="813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93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35" y="169182"/>
            <a:ext cx="10515600" cy="758281"/>
          </a:xfrm>
        </p:spPr>
        <p:txBody>
          <a:bodyPr>
            <a:noAutofit/>
          </a:bodyPr>
          <a:lstStyle/>
          <a:p>
            <a:r>
              <a:rPr lang="en-IN" sz="36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WAYS </a:t>
            </a:r>
            <a:r>
              <a:rPr lang="en-IN" sz="36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OF WATER </a:t>
            </a:r>
            <a:r>
              <a:rPr lang="en-IN" sz="36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CONSERVATION</a:t>
            </a:r>
            <a:endParaRPr lang="en-IN" sz="3600" b="1" u="sng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06594" y="5917474"/>
            <a:ext cx="1754777" cy="81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8" y="1096985"/>
            <a:ext cx="5054600" cy="470292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" y="927463"/>
            <a:ext cx="6186352" cy="55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7" y="3749039"/>
            <a:ext cx="5546816" cy="30044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6" y="3749039"/>
            <a:ext cx="6244045" cy="3004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7" y="178744"/>
            <a:ext cx="5546816" cy="3465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5" y="178744"/>
            <a:ext cx="6244045" cy="3465794"/>
          </a:xfrm>
          <a:prstGeom prst="rect">
            <a:avLst/>
          </a:prstGeom>
        </p:spPr>
      </p:pic>
      <p:pic>
        <p:nvPicPr>
          <p:cNvPr id="9" name="Google Shape;5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6594" y="5917474"/>
            <a:ext cx="1754777" cy="813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27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dminstrator\Desktop\blo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82" y="222069"/>
            <a:ext cx="11691257" cy="6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6594" y="5917474"/>
            <a:ext cx="1754777" cy="813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479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2476" r="19197" b="2857"/>
          <a:stretch/>
        </p:blipFill>
        <p:spPr>
          <a:xfrm>
            <a:off x="2638698" y="239223"/>
            <a:ext cx="5995851" cy="6492240"/>
          </a:xfrm>
        </p:spPr>
      </p:pic>
      <p:pic>
        <p:nvPicPr>
          <p:cNvPr id="6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7040" y="6061166"/>
            <a:ext cx="1454331" cy="670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649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806" y="208661"/>
            <a:ext cx="2701834" cy="920615"/>
          </a:xfrm>
        </p:spPr>
        <p:txBody>
          <a:bodyPr/>
          <a:lstStyle/>
          <a:p>
            <a:r>
              <a:rPr lang="en-IN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ACTIVITY</a:t>
            </a:r>
            <a:endParaRPr lang="en-IN" b="1" u="sng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2" y="1166512"/>
            <a:ext cx="7380513" cy="140492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DRAW A </a:t>
            </a:r>
            <a:r>
              <a:rPr lang="en-IN" sz="2400" b="1" dirty="0" smtClean="0"/>
              <a:t>POSTER</a:t>
            </a:r>
            <a:r>
              <a:rPr lang="en-IN" sz="2400" dirty="0" smtClean="0"/>
              <a:t> ON ANY OF THE FOLLOWING TOPIC:-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/>
              <a:t> </a:t>
            </a:r>
            <a:r>
              <a:rPr lang="en-IN" sz="2400" dirty="0" smtClean="0"/>
              <a:t>SOIL CONSERVATION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/>
              <a:t>WATER CONSERVATION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2717074"/>
            <a:ext cx="7184572" cy="4036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2570" y="1088572"/>
            <a:ext cx="6858002" cy="4680857"/>
          </a:xfrm>
          <a:prstGeom prst="rect">
            <a:avLst/>
          </a:prstGeom>
        </p:spPr>
      </p:pic>
      <p:pic>
        <p:nvPicPr>
          <p:cNvPr id="6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77" y="104330"/>
            <a:ext cx="1389017" cy="657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798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08" y="548005"/>
            <a:ext cx="10515600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Home Assignment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2082574"/>
            <a:ext cx="10515600" cy="195384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N" dirty="0" smtClean="0"/>
              <a:t>Differentiate between perennial and season rivers of India.</a:t>
            </a:r>
          </a:p>
          <a:p>
            <a:pPr marL="0" indent="0">
              <a:buNone/>
            </a:pPr>
            <a:r>
              <a:rPr lang="en-IN" dirty="0" smtClean="0"/>
              <a:t>2. Mention uses of water.</a:t>
            </a:r>
          </a:p>
          <a:p>
            <a:pPr marL="0" indent="0">
              <a:buNone/>
            </a:pPr>
            <a:r>
              <a:rPr lang="en-IN" dirty="0" smtClean="0"/>
              <a:t>3. What are different ways of water conservation?</a:t>
            </a:r>
            <a:endParaRPr lang="en-IN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6411" y="5760720"/>
            <a:ext cx="1584961" cy="938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18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2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53"/>
            <a:ext cx="12192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901" y="285634"/>
            <a:ext cx="2104535" cy="104476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53099" y="1504465"/>
            <a:ext cx="5215011" cy="2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3100"/>
            </a:pPr>
            <a:r>
              <a:rPr lang="en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CLASS-VIII</a:t>
            </a:r>
            <a:endParaRPr sz="3867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3100"/>
            </a:pPr>
            <a:r>
              <a:rPr lang="en" sz="3333" dirty="0" smtClean="0">
                <a:latin typeface="Calibri"/>
                <a:ea typeface="Calibri"/>
                <a:cs typeface="Calibri"/>
                <a:sym typeface="Calibri"/>
              </a:rPr>
              <a:t>LAND, SOIL AND WATER RESOURCES</a:t>
            </a:r>
            <a:endParaRPr sz="33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832367" y="131167"/>
            <a:ext cx="4234800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58" name="Google Shape;58;p13"/>
          <p:cNvSpPr txBox="1"/>
          <p:nvPr/>
        </p:nvSpPr>
        <p:spPr>
          <a:xfrm>
            <a:off x="3553096" y="3434265"/>
            <a:ext cx="5215014" cy="1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/>
              <a:t>SUBJECT : GEOGRAPHY</a:t>
            </a:r>
            <a:endParaRPr sz="2400" b="1" dirty="0"/>
          </a:p>
          <a:p>
            <a:r>
              <a:rPr lang="en" sz="2400" b="1" dirty="0"/>
              <a:t>CHAPTER NUMBER: </a:t>
            </a:r>
            <a:r>
              <a:rPr lang="en" sz="2400" b="1" dirty="0" smtClean="0"/>
              <a:t>02</a:t>
            </a:r>
            <a:endParaRPr sz="2400" b="1" dirty="0"/>
          </a:p>
          <a:p>
            <a:r>
              <a:rPr lang="en" sz="2400" b="1" dirty="0"/>
              <a:t>CHAPTER NAME : </a:t>
            </a:r>
            <a:r>
              <a:rPr lang="en" sz="2400" b="1" dirty="0" smtClean="0"/>
              <a:t>LAND, SOIL AND      WATER RESOURCES</a:t>
            </a:r>
            <a:endParaRPr sz="2400" b="1" dirty="0"/>
          </a:p>
        </p:txBody>
      </p:sp>
      <p:pic>
        <p:nvPicPr>
          <p:cNvPr id="1026" name="Picture 2" descr="TERI Background Paper: Global Natural Resources Conclav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4" r="20935"/>
          <a:stretch/>
        </p:blipFill>
        <p:spPr bwMode="auto">
          <a:xfrm>
            <a:off x="8768112" y="131167"/>
            <a:ext cx="3299053" cy="23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atural Resources High Res Stock Image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"/>
          <a:stretch/>
        </p:blipFill>
        <p:spPr bwMode="auto">
          <a:xfrm>
            <a:off x="137161" y="1504465"/>
            <a:ext cx="3278777" cy="39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the role of GIS in Natural Resource Management | by The Geospatial  | Med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13" y="2599792"/>
            <a:ext cx="3299053" cy="29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32" y="737055"/>
            <a:ext cx="10515600" cy="1325563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Learning Outcomes:-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703" y="2282825"/>
            <a:ext cx="10515600" cy="1962604"/>
          </a:xfrm>
        </p:spPr>
        <p:txBody>
          <a:bodyPr/>
          <a:lstStyle/>
          <a:p>
            <a:r>
              <a:rPr lang="en-US" dirty="0" smtClean="0"/>
              <a:t>To be able to </a:t>
            </a:r>
            <a:r>
              <a:rPr lang="en-US" dirty="0" smtClean="0"/>
              <a:t>understand distribution of water.</a:t>
            </a:r>
            <a:endParaRPr lang="en-US" dirty="0"/>
          </a:p>
          <a:p>
            <a:r>
              <a:rPr lang="en-US" dirty="0" smtClean="0"/>
              <a:t>To be </a:t>
            </a:r>
            <a:r>
              <a:rPr lang="en-US" dirty="0"/>
              <a:t>able </a:t>
            </a:r>
            <a:r>
              <a:rPr lang="en-US" dirty="0" smtClean="0"/>
              <a:t>to understand </a:t>
            </a:r>
            <a:r>
              <a:rPr lang="en-US" dirty="0"/>
              <a:t>the significance of </a:t>
            </a:r>
            <a:r>
              <a:rPr lang="en-US" dirty="0" smtClean="0"/>
              <a:t>water resources </a:t>
            </a:r>
            <a:r>
              <a:rPr lang="en-US" dirty="0"/>
              <a:t>&amp; types of </a:t>
            </a:r>
            <a:r>
              <a:rPr lang="en-US" dirty="0" smtClean="0"/>
              <a:t>water resources in India.</a:t>
            </a:r>
          </a:p>
          <a:p>
            <a:r>
              <a:rPr lang="en-US" dirty="0" smtClean="0"/>
              <a:t>To know different ways of water conservation.</a:t>
            </a:r>
            <a:endParaRPr lang="en-US" dirty="0" smtClean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7465" y="5791199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25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972" y="1061765"/>
            <a:ext cx="3851366" cy="1325563"/>
          </a:xfrm>
        </p:spPr>
        <p:txBody>
          <a:bodyPr/>
          <a:lstStyle/>
          <a:p>
            <a:pPr algn="ctr"/>
            <a:r>
              <a:rPr lang="en-IN" b="1" u="sng" dirty="0" smtClean="0">
                <a:solidFill>
                  <a:srgbClr val="FF0000"/>
                </a:solidFill>
              </a:rPr>
              <a:t>CONTENTS:-</a:t>
            </a:r>
            <a:endParaRPr lang="en-IN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452" y="2531020"/>
            <a:ext cx="5758543" cy="2863940"/>
          </a:xfrm>
        </p:spPr>
        <p:txBody>
          <a:bodyPr/>
          <a:lstStyle/>
          <a:p>
            <a:pPr algn="just"/>
            <a:r>
              <a:rPr lang="en-IN" dirty="0" smtClean="0">
                <a:cs typeface="Arial" panose="020B0604020202020204" pitchFamily="34" charset="0"/>
              </a:rPr>
              <a:t>Water Resources</a:t>
            </a:r>
          </a:p>
          <a:p>
            <a:pPr algn="just"/>
            <a:r>
              <a:rPr lang="en-IN" dirty="0" smtClean="0">
                <a:cs typeface="Arial" panose="020B0604020202020204" pitchFamily="34" charset="0"/>
              </a:rPr>
              <a:t>Water Resources in India</a:t>
            </a:r>
          </a:p>
          <a:p>
            <a:pPr algn="just"/>
            <a:r>
              <a:rPr lang="en-IN" dirty="0" smtClean="0">
                <a:cs typeface="Arial" panose="020B0604020202020204" pitchFamily="34" charset="0"/>
              </a:rPr>
              <a:t>Multi-Purpose River Projects</a:t>
            </a:r>
          </a:p>
          <a:p>
            <a:pPr algn="just"/>
            <a:r>
              <a:rPr lang="en-IN" dirty="0" smtClean="0">
                <a:cs typeface="Arial" panose="020B0604020202020204" pitchFamily="34" charset="0"/>
              </a:rPr>
              <a:t>Water Pollution</a:t>
            </a:r>
          </a:p>
          <a:p>
            <a:pPr algn="just"/>
            <a:r>
              <a:rPr lang="en-IN" dirty="0" smtClean="0">
                <a:cs typeface="Arial" panose="020B0604020202020204" pitchFamily="34" charset="0"/>
              </a:rPr>
              <a:t>Water Conservation</a:t>
            </a:r>
          </a:p>
          <a:p>
            <a:pPr algn="just"/>
            <a:endParaRPr lang="en-IN" dirty="0" smtClean="0">
              <a:cs typeface="Arial" panose="020B0604020202020204" pitchFamily="34" charset="0"/>
            </a:endParaRPr>
          </a:p>
          <a:p>
            <a:pPr algn="just"/>
            <a:endParaRPr lang="en-IN" dirty="0" smtClean="0">
              <a:cs typeface="Arial" panose="020B0604020202020204" pitchFamily="34" charset="0"/>
            </a:endParaRPr>
          </a:p>
          <a:p>
            <a:pPr algn="just"/>
            <a:endParaRPr lang="en-IN" dirty="0" smtClean="0">
              <a:cs typeface="Arial" panose="020B0604020202020204" pitchFamily="34" charset="0"/>
            </a:endParaRPr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084" y="118076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2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048691" cy="901972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WATER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strator\Desktop\traditional-methods-of-water-conservation-in-india-part-1-6-638.jpg"/>
          <p:cNvPicPr/>
          <p:nvPr/>
        </p:nvPicPr>
        <p:blipFill rotWithShape="1">
          <a:blip r:embed="rId2"/>
          <a:srcRect l="8096" t="11210" r="7415" b="10836"/>
          <a:stretch/>
        </p:blipFill>
        <p:spPr bwMode="auto">
          <a:xfrm>
            <a:off x="391885" y="1267098"/>
            <a:ext cx="5408024" cy="423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strator\Desktop\air-and-water-evs-environmental-science-18-6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2303" y="1267098"/>
            <a:ext cx="5810250" cy="440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7465" y="5791199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36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1" y="325936"/>
            <a:ext cx="6032863" cy="915035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WATER DISTRIBUTION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:\Users\Adminstrator\Desktop\chart-water_distribution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257" y="1240970"/>
            <a:ext cx="6662057" cy="472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6837" y="5712822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60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83" y="456566"/>
            <a:ext cx="4243251" cy="679904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OF WATER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 descr="C:\Users\Adminstrator\Desktop\Water-Uses-in-Our-Ecosystem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760" y="914401"/>
            <a:ext cx="11495314" cy="56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971" y="139699"/>
            <a:ext cx="1715589" cy="633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24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2" y="247559"/>
            <a:ext cx="10515600" cy="836658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WATER RESOURCES OF INDIA (MAP)                                   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 descr="C:\Users\Adminstrator\Desktop\Indiarivers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0595" y="838067"/>
            <a:ext cx="5725885" cy="578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73091" y="1868384"/>
            <a:ext cx="4722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India has abundant water resources.  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Perennial </a:t>
            </a:r>
            <a:r>
              <a:rPr lang="en-IN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Rivers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Seasonal Rivers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Irrigation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1097" y="6048103"/>
            <a:ext cx="1780903" cy="787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61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5" y="274319"/>
            <a:ext cx="10515600" cy="763225"/>
          </a:xfrm>
        </p:spPr>
        <p:txBody>
          <a:bodyPr>
            <a:normAutofit/>
          </a:bodyPr>
          <a:lstStyle/>
          <a:p>
            <a:r>
              <a:rPr lang="en-IN" sz="4000" b="1" u="sng" dirty="0">
                <a:solidFill>
                  <a:srgbClr val="FF0000"/>
                </a:solidFill>
              </a:rPr>
              <a:t>MULTIPURPOSE PROJECTS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54" y="1651499"/>
            <a:ext cx="5288280" cy="3429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Multi purpose project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 is a </a:t>
            </a:r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project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 which can do many works at a time.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OR</a:t>
            </a:r>
          </a:p>
          <a:p>
            <a:pPr marL="0" indent="0" algn="just">
              <a:buNone/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 A </a:t>
            </a:r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project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 which serves more than one </a:t>
            </a:r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project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 is called </a:t>
            </a:r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multi purpose project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For example, water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project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 is planned for various purpose like irrigation, hydropower generation, water supply for drinking, etc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37223" y="6021977"/>
            <a:ext cx="1754777" cy="81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C:\Users\Adminstrator\Desktop\irrigation-enineering-introduction-24-638.jpg"/>
          <p:cNvPicPr>
            <a:picLocks/>
          </p:cNvPicPr>
          <p:nvPr/>
        </p:nvPicPr>
        <p:blipFill rotWithShape="1">
          <a:blip r:embed="rId3"/>
          <a:srcRect l="-1" t="30299" r="44931" b="9868"/>
          <a:stretch/>
        </p:blipFill>
        <p:spPr bwMode="auto">
          <a:xfrm>
            <a:off x="6507481" y="274319"/>
            <a:ext cx="5366656" cy="574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016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197</Words>
  <Application>Microsoft Office PowerPoint</Application>
  <PresentationFormat>Widescreen</PresentationFormat>
  <Paragraphs>50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 ODM LEARNING   </vt:lpstr>
      <vt:lpstr>PowerPoint Presentation</vt:lpstr>
      <vt:lpstr>Learning Outcomes:-</vt:lpstr>
      <vt:lpstr>CONTENTS:-</vt:lpstr>
      <vt:lpstr>WATER</vt:lpstr>
      <vt:lpstr>WATER DISTRIBUTION</vt:lpstr>
      <vt:lpstr>USES OF WATER </vt:lpstr>
      <vt:lpstr>WATER RESOURCES OF INDIA (MAP)                                     </vt:lpstr>
      <vt:lpstr>MULTIPURPOSE PROJECTS</vt:lpstr>
      <vt:lpstr>MULTIPURPOSE PROJECTS </vt:lpstr>
      <vt:lpstr>WATER POLLUTION </vt:lpstr>
      <vt:lpstr>REASONS TO CONSERV WATER </vt:lpstr>
      <vt:lpstr>WAYS OF WATER CONSERVATION</vt:lpstr>
      <vt:lpstr>PowerPoint Presentation</vt:lpstr>
      <vt:lpstr>PowerPoint Presentation</vt:lpstr>
      <vt:lpstr>PowerPoint Presentation</vt:lpstr>
      <vt:lpstr>ACTIVITY</vt:lpstr>
      <vt:lpstr>Home Assignment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2021-06-06T07:47:37Z</dcterms:created>
  <dcterms:modified xsi:type="dcterms:W3CDTF">2021-06-06T16:28:40Z</dcterms:modified>
</cp:coreProperties>
</file>