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hmC9auFpYLd7AsrN9yAF2gXBsz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2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1"/>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lvl1pPr>
            <a:lvl2pPr indent="-317500" lvl="1" marL="914400" algn="l">
              <a:lnSpc>
                <a:spcPct val="115000"/>
              </a:lnSpc>
              <a:spcBef>
                <a:spcPts val="2133"/>
              </a:spcBef>
              <a:spcAft>
                <a:spcPts val="0"/>
              </a:spcAft>
              <a:buClr>
                <a:schemeClr val="dk1"/>
              </a:buClr>
              <a:buSzPts val="1400"/>
              <a:buChar char="○"/>
              <a:defRPr/>
            </a:lvl2pPr>
            <a:lvl3pPr indent="-317500" lvl="2" marL="1371600" algn="l">
              <a:lnSpc>
                <a:spcPct val="115000"/>
              </a:lnSpc>
              <a:spcBef>
                <a:spcPts val="2133"/>
              </a:spcBef>
              <a:spcAft>
                <a:spcPts val="0"/>
              </a:spcAft>
              <a:buClr>
                <a:schemeClr val="dk1"/>
              </a:buClr>
              <a:buSzPts val="1400"/>
              <a:buChar char="■"/>
              <a:defRPr/>
            </a:lvl3pPr>
            <a:lvl4pPr indent="-317500" lvl="3" marL="1828800" algn="l">
              <a:lnSpc>
                <a:spcPct val="115000"/>
              </a:lnSpc>
              <a:spcBef>
                <a:spcPts val="2133"/>
              </a:spcBef>
              <a:spcAft>
                <a:spcPts val="0"/>
              </a:spcAft>
              <a:buClr>
                <a:schemeClr val="dk1"/>
              </a:buClr>
              <a:buSzPts val="1400"/>
              <a:buChar char="●"/>
              <a:defRPr/>
            </a:lvl4pPr>
            <a:lvl5pPr indent="-317500" lvl="4" marL="2286000" algn="l">
              <a:lnSpc>
                <a:spcPct val="115000"/>
              </a:lnSpc>
              <a:spcBef>
                <a:spcPts val="2133"/>
              </a:spcBef>
              <a:spcAft>
                <a:spcPts val="0"/>
              </a:spcAft>
              <a:buClr>
                <a:schemeClr val="dk1"/>
              </a:buClr>
              <a:buSzPts val="1400"/>
              <a:buChar char="○"/>
              <a:defRPr/>
            </a:lvl5pPr>
            <a:lvl6pPr indent="-317500" lvl="5" marL="2743200" algn="l">
              <a:lnSpc>
                <a:spcPct val="115000"/>
              </a:lnSpc>
              <a:spcBef>
                <a:spcPts val="2133"/>
              </a:spcBef>
              <a:spcAft>
                <a:spcPts val="0"/>
              </a:spcAft>
              <a:buClr>
                <a:schemeClr val="dk1"/>
              </a:buClr>
              <a:buSzPts val="1400"/>
              <a:buChar char="■"/>
              <a:defRPr/>
            </a:lvl6pPr>
            <a:lvl7pPr indent="-317500" lvl="6" marL="3200400" algn="l">
              <a:lnSpc>
                <a:spcPct val="115000"/>
              </a:lnSpc>
              <a:spcBef>
                <a:spcPts val="2133"/>
              </a:spcBef>
              <a:spcAft>
                <a:spcPts val="0"/>
              </a:spcAft>
              <a:buClr>
                <a:schemeClr val="dk1"/>
              </a:buClr>
              <a:buSzPts val="1400"/>
              <a:buChar char="●"/>
              <a:defRPr/>
            </a:lvl7pPr>
            <a:lvl8pPr indent="-317500" lvl="7" marL="3657600" algn="l">
              <a:lnSpc>
                <a:spcPct val="115000"/>
              </a:lnSpc>
              <a:spcBef>
                <a:spcPts val="2133"/>
              </a:spcBef>
              <a:spcAft>
                <a:spcPts val="0"/>
              </a:spcAft>
              <a:buClr>
                <a:schemeClr val="dk1"/>
              </a:buClr>
              <a:buSzPts val="1400"/>
              <a:buChar char="○"/>
              <a:defRPr/>
            </a:lvl8pPr>
            <a:lvl9pPr indent="-317500" lvl="8" marL="4114800" algn="l">
              <a:lnSpc>
                <a:spcPct val="115000"/>
              </a:lnSpc>
              <a:spcBef>
                <a:spcPts val="2133"/>
              </a:spcBef>
              <a:spcAft>
                <a:spcPts val="2133"/>
              </a:spcAft>
              <a:buClr>
                <a:schemeClr val="dk1"/>
              </a:buClr>
              <a:buSzPts val="1400"/>
              <a:buChar char="■"/>
              <a:defRPr/>
            </a:lvl9pPr>
          </a:lstStyle>
          <a:p/>
        </p:txBody>
      </p:sp>
      <p:sp>
        <p:nvSpPr>
          <p:cNvPr id="30" name="Google Shape;30;p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28.jp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27.gif"/><Relationship Id="rId5" Type="http://schemas.openxmlformats.org/officeDocument/2006/relationships/image" Target="../media/image17.jpg"/><Relationship Id="rId6"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20.jpg"/><Relationship Id="rId5" Type="http://schemas.openxmlformats.org/officeDocument/2006/relationships/image" Target="../media/image24.jpg"/><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9.png"/><Relationship Id="rId5" Type="http://schemas.openxmlformats.org/officeDocument/2006/relationships/image" Target="../media/image1.jpg"/><Relationship Id="rId6" Type="http://schemas.openxmlformats.org/officeDocument/2006/relationships/image" Target="../media/image4.jpg"/><Relationship Id="rId7"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youtube.com/watch?v=qNTOq1uEObc"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1.jp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hyperlink" Target="https://www.youtube.com/watch?v=uo_ntewAem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7.jpg"/><Relationship Id="rId6" Type="http://schemas.openxmlformats.org/officeDocument/2006/relationships/image" Target="../media/image3.jpg"/><Relationship Id="rId7"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22.png"/><Relationship Id="rId5" Type="http://schemas.openxmlformats.org/officeDocument/2006/relationships/image" Target="../media/image23.jp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type="ctrTitle"/>
          </p:nvPr>
        </p:nvSpPr>
        <p:spPr>
          <a:xfrm>
            <a:off x="757646" y="3051209"/>
            <a:ext cx="10450285" cy="854585"/>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89552"/>
              <a:buFont typeface="Calibri"/>
              <a:buNone/>
            </a:pPr>
            <a:br>
              <a:rPr lang="en-IN"/>
            </a:br>
            <a:r>
              <a:rPr lang="en-IN" sz="7300">
                <a:solidFill>
                  <a:srgbClr val="FF0000"/>
                </a:solidFill>
              </a:rPr>
              <a:t>ODM LEARNING</a:t>
            </a:r>
            <a:br>
              <a:rPr lang="en-IN">
                <a:solidFill>
                  <a:srgbClr val="FF0000"/>
                </a:solidFill>
              </a:rPr>
            </a:br>
            <a:r>
              <a:rPr lang="en-IN">
                <a:solidFill>
                  <a:srgbClr val="FF0000"/>
                </a:solidFill>
              </a:rPr>
              <a:t> </a:t>
            </a:r>
            <a:br>
              <a:rPr lang="en-IN"/>
            </a:br>
            <a:endParaRPr sz="6700" u="sng">
              <a:solidFill>
                <a:srgbClr val="FF0000"/>
              </a:solidFill>
            </a:endParaRPr>
          </a:p>
        </p:txBody>
      </p:sp>
      <p:pic>
        <p:nvPicPr>
          <p:cNvPr id="93" name="Google Shape;93;p1"/>
          <p:cNvPicPr preferRelativeResize="0"/>
          <p:nvPr/>
        </p:nvPicPr>
        <p:blipFill rotWithShape="1">
          <a:blip r:embed="rId3">
            <a:alphaModFix/>
          </a:blip>
          <a:srcRect b="10285"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0"/>
          <p:cNvSpPr txBox="1"/>
          <p:nvPr>
            <p:ph type="title"/>
          </p:nvPr>
        </p:nvSpPr>
        <p:spPr>
          <a:xfrm>
            <a:off x="838200" y="365125"/>
            <a:ext cx="2754086" cy="10326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IN" u="sng">
                <a:solidFill>
                  <a:srgbClr val="FF0000"/>
                </a:solidFill>
              </a:rPr>
              <a:t>PLUGGING</a:t>
            </a:r>
            <a:endParaRPr b="1" u="sng">
              <a:solidFill>
                <a:srgbClr val="FF0000"/>
              </a:solidFill>
            </a:endParaRPr>
          </a:p>
        </p:txBody>
      </p:sp>
      <p:pic>
        <p:nvPicPr>
          <p:cNvPr id="167" name="Google Shape;167;p10"/>
          <p:cNvPicPr preferRelativeResize="0"/>
          <p:nvPr/>
        </p:nvPicPr>
        <p:blipFill rotWithShape="1">
          <a:blip r:embed="rId3">
            <a:alphaModFix/>
          </a:blip>
          <a:srcRect b="0" l="0" r="0" t="0"/>
          <a:stretch/>
        </p:blipFill>
        <p:spPr>
          <a:xfrm>
            <a:off x="152400" y="1397726"/>
            <a:ext cx="7201989" cy="5225143"/>
          </a:xfrm>
          <a:prstGeom prst="rect">
            <a:avLst/>
          </a:prstGeom>
          <a:noFill/>
          <a:ln>
            <a:noFill/>
          </a:ln>
        </p:spPr>
      </p:pic>
      <p:sp>
        <p:nvSpPr>
          <p:cNvPr descr="C:\Users\Maoun\Desktop\main-qimg-0c8c624e46e5e99818a8362377c51485.webp" id="168" name="Google Shape;168;p10"/>
          <p:cNvSpPr/>
          <p:nvPr/>
        </p:nvSpPr>
        <p:spPr>
          <a:xfrm>
            <a:off x="4401002" y="2611800"/>
            <a:ext cx="2717837" cy="27178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C:\Users\Maoun\Desktop\main-qimg-0c8c624e46e5e99818a8362377c51485.webp" id="169" name="Google Shape;169;p1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0" name="Google Shape;170;p10"/>
          <p:cNvPicPr preferRelativeResize="0"/>
          <p:nvPr/>
        </p:nvPicPr>
        <p:blipFill rotWithShape="1">
          <a:blip r:embed="rId4">
            <a:alphaModFix/>
          </a:blip>
          <a:srcRect b="0" l="0" r="0" t="0"/>
          <a:stretch/>
        </p:blipFill>
        <p:spPr>
          <a:xfrm>
            <a:off x="7473406" y="1397726"/>
            <a:ext cx="4429760" cy="5225143"/>
          </a:xfrm>
          <a:prstGeom prst="rect">
            <a:avLst/>
          </a:prstGeom>
          <a:noFill/>
          <a:ln>
            <a:noFill/>
          </a:ln>
        </p:spPr>
      </p:pic>
      <p:pic>
        <p:nvPicPr>
          <p:cNvPr id="171" name="Google Shape;171;p10"/>
          <p:cNvPicPr preferRelativeResize="0"/>
          <p:nvPr/>
        </p:nvPicPr>
        <p:blipFill rotWithShape="1">
          <a:blip r:embed="rId5">
            <a:alphaModFix/>
          </a:blip>
          <a:srcRect b="0" l="0" r="0" t="0"/>
          <a:stretch/>
        </p:blipFill>
        <p:spPr>
          <a:xfrm>
            <a:off x="10594702" y="88174"/>
            <a:ext cx="1518195" cy="7932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838200" y="365124"/>
            <a:ext cx="5784669" cy="13983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Calibri"/>
              <a:buNone/>
            </a:pPr>
            <a:r>
              <a:rPr b="1" lang="en-IN" sz="3200">
                <a:solidFill>
                  <a:srgbClr val="FF0000"/>
                </a:solidFill>
              </a:rPr>
              <a:t>TERRACE FARMING</a:t>
            </a:r>
            <a:br>
              <a:rPr lang="en-IN"/>
            </a:br>
            <a:endParaRPr/>
          </a:p>
        </p:txBody>
      </p:sp>
      <p:pic>
        <p:nvPicPr>
          <p:cNvPr descr="C:\Users\Adminstrator\Desktop\Terrace-farming-rice-cultivation-1.jpg" id="177" name="Google Shape;177;p11"/>
          <p:cNvPicPr preferRelativeResize="0"/>
          <p:nvPr>
            <p:ph idx="1" type="body"/>
          </p:nvPr>
        </p:nvPicPr>
        <p:blipFill rotWithShape="1">
          <a:blip r:embed="rId3">
            <a:alphaModFix/>
          </a:blip>
          <a:srcRect b="0" l="0" r="0" t="0"/>
          <a:stretch/>
        </p:blipFill>
        <p:spPr>
          <a:xfrm>
            <a:off x="169818" y="1123406"/>
            <a:ext cx="5865222" cy="5564776"/>
          </a:xfrm>
          <a:prstGeom prst="rect">
            <a:avLst/>
          </a:prstGeom>
          <a:noFill/>
          <a:ln>
            <a:noFill/>
          </a:ln>
        </p:spPr>
      </p:pic>
      <p:pic>
        <p:nvPicPr>
          <p:cNvPr descr="C:\Users\Adminstrator\Desktop\incaterracefarming.jpg" id="178" name="Google Shape;178;p11"/>
          <p:cNvPicPr preferRelativeResize="0"/>
          <p:nvPr/>
        </p:nvPicPr>
        <p:blipFill rotWithShape="1">
          <a:blip r:embed="rId4">
            <a:alphaModFix/>
          </a:blip>
          <a:srcRect b="0" l="0" r="0" t="0"/>
          <a:stretch/>
        </p:blipFill>
        <p:spPr>
          <a:xfrm>
            <a:off x="6165669" y="1123406"/>
            <a:ext cx="5865222" cy="5512525"/>
          </a:xfrm>
          <a:prstGeom prst="rect">
            <a:avLst/>
          </a:prstGeom>
          <a:noFill/>
          <a:ln>
            <a:noFill/>
          </a:ln>
        </p:spPr>
      </p:pic>
      <p:pic>
        <p:nvPicPr>
          <p:cNvPr id="179" name="Google Shape;179;p11"/>
          <p:cNvPicPr preferRelativeResize="0"/>
          <p:nvPr/>
        </p:nvPicPr>
        <p:blipFill rotWithShape="1">
          <a:blip r:embed="rId5">
            <a:alphaModFix/>
          </a:blip>
          <a:srcRect b="0" l="0" r="0" t="0"/>
          <a:stretch/>
        </p:blipFill>
        <p:spPr>
          <a:xfrm>
            <a:off x="10776857" y="1"/>
            <a:ext cx="1415143" cy="8229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ph type="title"/>
          </p:nvPr>
        </p:nvSpPr>
        <p:spPr>
          <a:xfrm>
            <a:off x="869570" y="561068"/>
            <a:ext cx="3511731" cy="64071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0000"/>
              </a:buClr>
              <a:buSzPct val="100000"/>
              <a:buFont typeface="Calibri"/>
              <a:buNone/>
            </a:pPr>
            <a:r>
              <a:rPr b="1" lang="en-IN" sz="3600" u="sng">
                <a:solidFill>
                  <a:srgbClr val="FF0000"/>
                </a:solidFill>
              </a:rPr>
              <a:t>INTERCROPPING</a:t>
            </a:r>
            <a:br>
              <a:rPr lang="en-IN"/>
            </a:br>
            <a:endParaRPr/>
          </a:p>
        </p:txBody>
      </p:sp>
      <p:pic>
        <p:nvPicPr>
          <p:cNvPr descr="C:\Users\Adminstrator\Desktop\Jaywant-Patil-finds-intercropping-vital-for-farming.jpg" id="185" name="Google Shape;185;p12"/>
          <p:cNvPicPr preferRelativeResize="0"/>
          <p:nvPr>
            <p:ph idx="1" type="body"/>
          </p:nvPr>
        </p:nvPicPr>
        <p:blipFill rotWithShape="1">
          <a:blip r:embed="rId3">
            <a:alphaModFix/>
          </a:blip>
          <a:srcRect b="0" l="0" r="0" t="0"/>
          <a:stretch/>
        </p:blipFill>
        <p:spPr>
          <a:xfrm>
            <a:off x="548640" y="1071154"/>
            <a:ext cx="3239589" cy="5499463"/>
          </a:xfrm>
          <a:prstGeom prst="rect">
            <a:avLst/>
          </a:prstGeom>
          <a:noFill/>
          <a:ln>
            <a:noFill/>
          </a:ln>
        </p:spPr>
      </p:pic>
      <p:pic>
        <p:nvPicPr>
          <p:cNvPr descr="C:\Users\Adminstrator\Desktop\stripcrop1.gif" id="186" name="Google Shape;186;p12"/>
          <p:cNvPicPr preferRelativeResize="0"/>
          <p:nvPr/>
        </p:nvPicPr>
        <p:blipFill rotWithShape="1">
          <a:blip r:embed="rId4">
            <a:alphaModFix/>
          </a:blip>
          <a:srcRect b="0" l="0" r="0" t="0"/>
          <a:stretch/>
        </p:blipFill>
        <p:spPr>
          <a:xfrm>
            <a:off x="7951104" y="1071154"/>
            <a:ext cx="4027536" cy="5490525"/>
          </a:xfrm>
          <a:prstGeom prst="rect">
            <a:avLst/>
          </a:prstGeom>
          <a:noFill/>
          <a:ln>
            <a:noFill/>
          </a:ln>
        </p:spPr>
      </p:pic>
      <p:pic>
        <p:nvPicPr>
          <p:cNvPr descr="C:\Users\Adminstrator\Desktop\Mixed-Cropping.jpg" id="187" name="Google Shape;187;p12"/>
          <p:cNvPicPr preferRelativeResize="0"/>
          <p:nvPr/>
        </p:nvPicPr>
        <p:blipFill rotWithShape="1">
          <a:blip r:embed="rId5">
            <a:alphaModFix/>
          </a:blip>
          <a:srcRect b="0" l="0" r="0" t="0"/>
          <a:stretch/>
        </p:blipFill>
        <p:spPr>
          <a:xfrm>
            <a:off x="3901620" y="1071154"/>
            <a:ext cx="3936093" cy="5490525"/>
          </a:xfrm>
          <a:prstGeom prst="rect">
            <a:avLst/>
          </a:prstGeom>
          <a:noFill/>
          <a:ln>
            <a:noFill/>
          </a:ln>
        </p:spPr>
      </p:pic>
      <p:pic>
        <p:nvPicPr>
          <p:cNvPr id="188" name="Google Shape;188;p12"/>
          <p:cNvPicPr preferRelativeResize="0"/>
          <p:nvPr/>
        </p:nvPicPr>
        <p:blipFill rotWithShape="1">
          <a:blip r:embed="rId6">
            <a:alphaModFix/>
          </a:blip>
          <a:srcRect b="0" l="0" r="0" t="0"/>
          <a:stretch/>
        </p:blipFill>
        <p:spPr>
          <a:xfrm>
            <a:off x="10789920" y="38684"/>
            <a:ext cx="1402080" cy="7973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ph type="title"/>
          </p:nvPr>
        </p:nvSpPr>
        <p:spPr>
          <a:xfrm>
            <a:off x="511630" y="189094"/>
            <a:ext cx="3263537" cy="67990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3200"/>
              <a:buFont typeface="Calibri"/>
              <a:buNone/>
            </a:pPr>
            <a:r>
              <a:rPr b="1" lang="en-IN" sz="3200" u="sng">
                <a:solidFill>
                  <a:srgbClr val="FF0000"/>
                </a:solidFill>
              </a:rPr>
              <a:t>CROP ROTATION</a:t>
            </a:r>
            <a:endParaRPr b="1" sz="3200" u="sng">
              <a:solidFill>
                <a:srgbClr val="FF0000"/>
              </a:solidFill>
            </a:endParaRPr>
          </a:p>
        </p:txBody>
      </p:sp>
      <p:pic>
        <p:nvPicPr>
          <p:cNvPr descr="C:\Users\Adminstrator\Desktop\crop-rotation-.png" id="194" name="Google Shape;194;p13"/>
          <p:cNvPicPr preferRelativeResize="0"/>
          <p:nvPr>
            <p:ph idx="1" type="body"/>
          </p:nvPr>
        </p:nvPicPr>
        <p:blipFill rotWithShape="1">
          <a:blip r:embed="rId3">
            <a:alphaModFix/>
          </a:blip>
          <a:srcRect b="0" l="0" r="0" t="0"/>
          <a:stretch/>
        </p:blipFill>
        <p:spPr>
          <a:xfrm>
            <a:off x="2344626" y="940526"/>
            <a:ext cx="6781956" cy="5669281"/>
          </a:xfrm>
          <a:prstGeom prst="rect">
            <a:avLst/>
          </a:prstGeom>
          <a:noFill/>
          <a:ln>
            <a:noFill/>
          </a:ln>
        </p:spPr>
      </p:pic>
      <p:pic>
        <p:nvPicPr>
          <p:cNvPr id="195" name="Google Shape;195;p13"/>
          <p:cNvPicPr preferRelativeResize="0"/>
          <p:nvPr/>
        </p:nvPicPr>
        <p:blipFill rotWithShape="1">
          <a:blip r:embed="rId4">
            <a:alphaModFix/>
          </a:blip>
          <a:srcRect b="0" l="0" r="0" t="0"/>
          <a:stretch/>
        </p:blipFill>
        <p:spPr>
          <a:xfrm>
            <a:off x="10411097" y="117567"/>
            <a:ext cx="1663337" cy="8229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4"/>
          <p:cNvSpPr txBox="1"/>
          <p:nvPr>
            <p:ph type="title"/>
          </p:nvPr>
        </p:nvSpPr>
        <p:spPr>
          <a:xfrm>
            <a:off x="119742" y="92034"/>
            <a:ext cx="3537857" cy="6537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200"/>
              <a:buFont typeface="Calibri"/>
              <a:buNone/>
            </a:pPr>
            <a:r>
              <a:rPr b="1" lang="en-IN" sz="3200" u="sng">
                <a:solidFill>
                  <a:srgbClr val="FF0000"/>
                </a:solidFill>
              </a:rPr>
              <a:t>SHELTER BELTS</a:t>
            </a:r>
            <a:endParaRPr b="1" sz="3200" u="sng">
              <a:solidFill>
                <a:srgbClr val="FF0000"/>
              </a:solidFill>
            </a:endParaRPr>
          </a:p>
        </p:txBody>
      </p:sp>
      <p:pic>
        <p:nvPicPr>
          <p:cNvPr descr="C:\Users\Adminstrator\Desktop\shelterbelt-6.jpg" id="201" name="Google Shape;201;p14"/>
          <p:cNvPicPr preferRelativeResize="0"/>
          <p:nvPr>
            <p:ph idx="1" type="body"/>
          </p:nvPr>
        </p:nvPicPr>
        <p:blipFill rotWithShape="1">
          <a:blip r:embed="rId3">
            <a:alphaModFix/>
          </a:blip>
          <a:srcRect b="0" l="0" r="0" t="0"/>
          <a:stretch/>
        </p:blipFill>
        <p:spPr>
          <a:xfrm>
            <a:off x="5120641" y="1018904"/>
            <a:ext cx="3971108" cy="5595887"/>
          </a:xfrm>
          <a:prstGeom prst="rect">
            <a:avLst/>
          </a:prstGeom>
          <a:noFill/>
          <a:ln>
            <a:noFill/>
          </a:ln>
        </p:spPr>
      </p:pic>
      <p:pic>
        <p:nvPicPr>
          <p:cNvPr descr="C:\Users\Adminstrator\Desktop\alley-cropping.jpg" id="202" name="Google Shape;202;p14"/>
          <p:cNvPicPr preferRelativeResize="0"/>
          <p:nvPr/>
        </p:nvPicPr>
        <p:blipFill rotWithShape="1">
          <a:blip r:embed="rId4">
            <a:alphaModFix/>
          </a:blip>
          <a:srcRect b="0" l="0" r="0" t="0"/>
          <a:stretch/>
        </p:blipFill>
        <p:spPr>
          <a:xfrm>
            <a:off x="9183190" y="1293223"/>
            <a:ext cx="2736985" cy="5321568"/>
          </a:xfrm>
          <a:prstGeom prst="rect">
            <a:avLst/>
          </a:prstGeom>
          <a:noFill/>
          <a:ln>
            <a:noFill/>
          </a:ln>
        </p:spPr>
      </p:pic>
      <p:pic>
        <p:nvPicPr>
          <p:cNvPr descr="C:\Users\Adminstrator\Desktop\shelterbelt4.jpg" id="203" name="Google Shape;203;p14"/>
          <p:cNvPicPr preferRelativeResize="0"/>
          <p:nvPr/>
        </p:nvPicPr>
        <p:blipFill rotWithShape="1">
          <a:blip r:embed="rId5">
            <a:alphaModFix/>
          </a:blip>
          <a:srcRect b="0" l="0" r="0" t="0"/>
          <a:stretch/>
        </p:blipFill>
        <p:spPr>
          <a:xfrm>
            <a:off x="211183" y="1018904"/>
            <a:ext cx="4818017" cy="5595887"/>
          </a:xfrm>
          <a:prstGeom prst="rect">
            <a:avLst/>
          </a:prstGeom>
          <a:noFill/>
          <a:ln>
            <a:noFill/>
          </a:ln>
        </p:spPr>
      </p:pic>
      <p:pic>
        <p:nvPicPr>
          <p:cNvPr id="204" name="Google Shape;204;p14"/>
          <p:cNvPicPr preferRelativeResize="0"/>
          <p:nvPr/>
        </p:nvPicPr>
        <p:blipFill rotWithShape="1">
          <a:blip r:embed="rId6">
            <a:alphaModFix/>
          </a:blip>
          <a:srcRect b="0" l="0" r="0" t="0"/>
          <a:stretch/>
        </p:blipFill>
        <p:spPr>
          <a:xfrm>
            <a:off x="10110651" y="92034"/>
            <a:ext cx="1924594" cy="9268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5"/>
          <p:cNvPicPr preferRelativeResize="0"/>
          <p:nvPr>
            <p:ph idx="4294967295" type="body"/>
          </p:nvPr>
        </p:nvPicPr>
        <p:blipFill rotWithShape="1">
          <a:blip r:embed="rId3">
            <a:alphaModFix/>
          </a:blip>
          <a:srcRect b="0" l="0" r="0" t="0"/>
          <a:stretch/>
        </p:blipFill>
        <p:spPr>
          <a:xfrm>
            <a:off x="0" y="0"/>
            <a:ext cx="12191999" cy="6858000"/>
          </a:xfrm>
          <a:prstGeom prst="rect">
            <a:avLst/>
          </a:prstGeom>
          <a:noFill/>
          <a:ln>
            <a:noFill/>
          </a:ln>
        </p:spPr>
      </p:pic>
      <p:pic>
        <p:nvPicPr>
          <p:cNvPr id="210" name="Google Shape;210;p15"/>
          <p:cNvPicPr preferRelativeResize="0"/>
          <p:nvPr/>
        </p:nvPicPr>
        <p:blipFill rotWithShape="1">
          <a:blip r:embed="rId4">
            <a:alphaModFix/>
          </a:blip>
          <a:srcRect b="0" l="0" r="0" t="0"/>
          <a:stretch/>
        </p:blipFill>
        <p:spPr>
          <a:xfrm>
            <a:off x="10149840" y="5800502"/>
            <a:ext cx="1924594" cy="9268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6"/>
          <p:cNvSpPr txBox="1"/>
          <p:nvPr>
            <p:ph type="title"/>
          </p:nvPr>
        </p:nvSpPr>
        <p:spPr>
          <a:xfrm>
            <a:off x="446314" y="83538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IN">
                <a:solidFill>
                  <a:srgbClr val="FF0000"/>
                </a:solidFill>
              </a:rPr>
              <a:t>Home Assignment</a:t>
            </a:r>
            <a:endParaRPr b="1">
              <a:solidFill>
                <a:srgbClr val="FF0000"/>
              </a:solidFill>
            </a:endParaRPr>
          </a:p>
        </p:txBody>
      </p:sp>
      <p:sp>
        <p:nvSpPr>
          <p:cNvPr id="216" name="Google Shape;216;p16"/>
          <p:cNvSpPr txBox="1"/>
          <p:nvPr>
            <p:ph idx="1" type="body"/>
          </p:nvPr>
        </p:nvSpPr>
        <p:spPr>
          <a:xfrm>
            <a:off x="1151708" y="2465705"/>
            <a:ext cx="10515600" cy="19103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IN"/>
              <a:t>1. What is soil erosion?</a:t>
            </a:r>
            <a:endParaRPr/>
          </a:p>
          <a:p>
            <a:pPr indent="0" lvl="0" marL="0" rtl="0" algn="l">
              <a:lnSpc>
                <a:spcPct val="90000"/>
              </a:lnSpc>
              <a:spcBef>
                <a:spcPts val="1000"/>
              </a:spcBef>
              <a:spcAft>
                <a:spcPts val="0"/>
              </a:spcAft>
              <a:buClr>
                <a:schemeClr val="dk1"/>
              </a:buClr>
              <a:buSzPts val="2800"/>
              <a:buNone/>
            </a:pPr>
            <a:r>
              <a:rPr lang="en-IN"/>
              <a:t>2. Mention methods to conserve soil in the hilly regions.</a:t>
            </a:r>
            <a:endParaRPr/>
          </a:p>
          <a:p>
            <a:pPr indent="0" lvl="0" marL="0" rtl="0" algn="l">
              <a:lnSpc>
                <a:spcPct val="90000"/>
              </a:lnSpc>
              <a:spcBef>
                <a:spcPts val="1000"/>
              </a:spcBef>
              <a:spcAft>
                <a:spcPts val="0"/>
              </a:spcAft>
              <a:buClr>
                <a:schemeClr val="dk1"/>
              </a:buClr>
              <a:buSzPts val="2800"/>
              <a:buNone/>
            </a:pPr>
            <a:r>
              <a:rPr lang="en-IN"/>
              <a:t>3. What can be done to conserve soil in the coastal regions? </a:t>
            </a:r>
            <a:endParaRPr/>
          </a:p>
        </p:txBody>
      </p:sp>
      <p:pic>
        <p:nvPicPr>
          <p:cNvPr id="217" name="Google Shape;217;p16"/>
          <p:cNvPicPr preferRelativeResize="0"/>
          <p:nvPr/>
        </p:nvPicPr>
        <p:blipFill rotWithShape="1">
          <a:blip r:embed="rId3">
            <a:alphaModFix/>
          </a:blip>
          <a:srcRect b="0" l="0" r="0" t="0"/>
          <a:stretch/>
        </p:blipFill>
        <p:spPr>
          <a:xfrm>
            <a:off x="10136776" y="5848465"/>
            <a:ext cx="1924594" cy="9268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7"/>
          <p:cNvPicPr preferRelativeResize="0"/>
          <p:nvPr/>
        </p:nvPicPr>
        <p:blipFill rotWithShape="1">
          <a:blip r:embed="rId3">
            <a:alphaModFix/>
          </a:blip>
          <a:srcRect b="0" l="0" r="0" t="0"/>
          <a:stretch/>
        </p:blipFill>
        <p:spPr>
          <a:xfrm>
            <a:off x="10383433" y="5838501"/>
            <a:ext cx="1643368" cy="815833"/>
          </a:xfrm>
          <a:prstGeom prst="rect">
            <a:avLst/>
          </a:prstGeom>
          <a:noFill/>
          <a:ln>
            <a:noFill/>
          </a:ln>
        </p:spPr>
      </p:pic>
      <p:sp>
        <p:nvSpPr>
          <p:cNvPr id="223" name="Google Shape;223;p17"/>
          <p:cNvSpPr txBox="1"/>
          <p:nvPr/>
        </p:nvSpPr>
        <p:spPr>
          <a:xfrm>
            <a:off x="828567" y="991333"/>
            <a:ext cx="10401600" cy="4749600"/>
          </a:xfrm>
          <a:prstGeom prst="rect">
            <a:avLst/>
          </a:prstGeom>
          <a:noFill/>
          <a:ln>
            <a:noFill/>
          </a:ln>
        </p:spPr>
        <p:txBody>
          <a:bodyPr anchorCtr="0" anchor="ctr" bIns="121900" lIns="121900" spcFirstLastPara="1" rIns="121900" wrap="square" tIns="121900">
            <a:noAutofit/>
          </a:bodyPr>
          <a:lstStyle/>
          <a:p>
            <a:pPr indent="0" lvl="0" marL="609585" marR="0" rtl="0" algn="ctr">
              <a:lnSpc>
                <a:spcPct val="115000"/>
              </a:lnSpc>
              <a:spcBef>
                <a:spcPts val="0"/>
              </a:spcBef>
              <a:spcAft>
                <a:spcPts val="0"/>
              </a:spcAft>
              <a:buNone/>
            </a:pPr>
            <a:r>
              <a:rPr b="1" lang="en-IN" sz="5333">
                <a:solidFill>
                  <a:srgbClr val="000000"/>
                </a:solidFill>
                <a:latin typeface="Arial"/>
                <a:ea typeface="Arial"/>
                <a:cs typeface="Arial"/>
                <a:sym typeface="Arial"/>
              </a:rPr>
              <a:t>THANKING YOU</a:t>
            </a:r>
            <a:endParaRPr b="1" sz="5333">
              <a:solidFill>
                <a:srgbClr val="000000"/>
              </a:solidFill>
              <a:latin typeface="Arial"/>
              <a:ea typeface="Arial"/>
              <a:cs typeface="Arial"/>
              <a:sym typeface="Arial"/>
            </a:endParaRPr>
          </a:p>
          <a:p>
            <a:pPr indent="0" lvl="0" marL="609585" marR="0" rtl="0" algn="ctr">
              <a:lnSpc>
                <a:spcPct val="115000"/>
              </a:lnSpc>
              <a:spcBef>
                <a:spcPts val="0"/>
              </a:spcBef>
              <a:spcAft>
                <a:spcPts val="0"/>
              </a:spcAft>
              <a:buNone/>
            </a:pPr>
            <a:r>
              <a:rPr b="1" lang="en-IN" sz="5333">
                <a:solidFill>
                  <a:srgbClr val="FF0000"/>
                </a:solidFill>
                <a:latin typeface="Arial"/>
                <a:ea typeface="Arial"/>
                <a:cs typeface="Arial"/>
                <a:sym typeface="Arial"/>
              </a:rPr>
              <a:t>ODM EDUCATIONAL GROUP</a:t>
            </a:r>
            <a:endParaRPr b="1" sz="5333">
              <a:solidFill>
                <a:srgbClr val="FF0000"/>
              </a:solidFill>
              <a:latin typeface="Arial"/>
              <a:ea typeface="Arial"/>
              <a:cs typeface="Arial"/>
              <a:sym typeface="Arial"/>
            </a:endParaRPr>
          </a:p>
          <a:p>
            <a:pPr indent="0" lvl="0" marL="0" marR="0" rtl="0" algn="l">
              <a:spcBef>
                <a:spcPts val="0"/>
              </a:spcBef>
              <a:spcAft>
                <a:spcPts val="0"/>
              </a:spcAft>
              <a:buNone/>
            </a:pPr>
            <a:r>
              <a:t/>
            </a:r>
            <a:endParaRPr sz="1867">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b="0" l="0" r="0" t="0"/>
          <a:stretch/>
        </p:blipFill>
        <p:spPr>
          <a:xfrm>
            <a:off x="0" y="5036853"/>
            <a:ext cx="12192000" cy="1821147"/>
          </a:xfrm>
          <a:prstGeom prst="rect">
            <a:avLst/>
          </a:prstGeom>
          <a:noFill/>
          <a:ln>
            <a:noFill/>
          </a:ln>
        </p:spPr>
      </p:pic>
      <p:pic>
        <p:nvPicPr>
          <p:cNvPr id="99" name="Google Shape;99;p2"/>
          <p:cNvPicPr preferRelativeResize="0"/>
          <p:nvPr/>
        </p:nvPicPr>
        <p:blipFill rotWithShape="1">
          <a:blip r:embed="rId4">
            <a:alphaModFix/>
          </a:blip>
          <a:srcRect b="0" l="0" r="0" t="0"/>
          <a:stretch/>
        </p:blipFill>
        <p:spPr>
          <a:xfrm>
            <a:off x="296901" y="285634"/>
            <a:ext cx="2104535" cy="1044767"/>
          </a:xfrm>
          <a:prstGeom prst="rect">
            <a:avLst/>
          </a:prstGeom>
          <a:noFill/>
          <a:ln>
            <a:noFill/>
          </a:ln>
        </p:spPr>
      </p:pic>
      <p:sp>
        <p:nvSpPr>
          <p:cNvPr id="100" name="Google Shape;100;p2"/>
          <p:cNvSpPr txBox="1"/>
          <p:nvPr/>
        </p:nvSpPr>
        <p:spPr>
          <a:xfrm>
            <a:off x="3553099" y="1504465"/>
            <a:ext cx="5215011" cy="25744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i="0" lang="en-IN" sz="4000" u="none" cap="none" strike="noStrike">
                <a:solidFill>
                  <a:srgbClr val="FF0000"/>
                </a:solidFill>
                <a:latin typeface="Calibri"/>
                <a:ea typeface="Calibri"/>
                <a:cs typeface="Calibri"/>
                <a:sym typeface="Calibri"/>
              </a:rPr>
              <a:t>CLASS-VIII</a:t>
            </a:r>
            <a:endParaRPr b="1" i="0" sz="3866" u="none" cap="none" strike="noStrike">
              <a:solidFill>
                <a:srgbClr val="FF0000"/>
              </a:solidFill>
              <a:latin typeface="Calibri"/>
              <a:ea typeface="Calibri"/>
              <a:cs typeface="Calibri"/>
              <a:sym typeface="Calibri"/>
            </a:endParaRPr>
          </a:p>
          <a:p>
            <a:pPr indent="0" lvl="0" marL="0" marR="0" rtl="0" algn="ctr">
              <a:spcBef>
                <a:spcPts val="0"/>
              </a:spcBef>
              <a:spcAft>
                <a:spcPts val="0"/>
              </a:spcAft>
              <a:buNone/>
            </a:pPr>
            <a:r>
              <a:rPr b="0" i="0" lang="en-IN" sz="3333" u="none" cap="none" strike="noStrike">
                <a:solidFill>
                  <a:schemeClr val="dk1"/>
                </a:solidFill>
                <a:latin typeface="Calibri"/>
                <a:ea typeface="Calibri"/>
                <a:cs typeface="Calibri"/>
                <a:sym typeface="Calibri"/>
              </a:rPr>
              <a:t>LAND, SOIL AND WATER RESOURCES</a:t>
            </a:r>
            <a:endParaRPr b="0" i="0" sz="3333" u="none" cap="none" strike="noStrike">
              <a:solidFill>
                <a:srgbClr val="000000"/>
              </a:solidFill>
              <a:latin typeface="Calibri"/>
              <a:ea typeface="Calibri"/>
              <a:cs typeface="Calibri"/>
              <a:sym typeface="Calibri"/>
            </a:endParaRPr>
          </a:p>
        </p:txBody>
      </p:sp>
      <p:sp>
        <p:nvSpPr>
          <p:cNvPr id="101" name="Google Shape;101;p2"/>
          <p:cNvSpPr txBox="1"/>
          <p:nvPr/>
        </p:nvSpPr>
        <p:spPr>
          <a:xfrm>
            <a:off x="7832367" y="131167"/>
            <a:ext cx="4234800" cy="16900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102" name="Google Shape;102;p2"/>
          <p:cNvSpPr txBox="1"/>
          <p:nvPr/>
        </p:nvSpPr>
        <p:spPr>
          <a:xfrm>
            <a:off x="3553096" y="3434265"/>
            <a:ext cx="5215014" cy="12892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lang="en-IN" sz="2400">
                <a:solidFill>
                  <a:schemeClr val="dk1"/>
                </a:solidFill>
                <a:latin typeface="Calibri"/>
                <a:ea typeface="Calibri"/>
                <a:cs typeface="Calibri"/>
                <a:sym typeface="Calibri"/>
              </a:rPr>
              <a:t>SUBJECT : GEOGRAPHY</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IN" sz="2400">
                <a:solidFill>
                  <a:schemeClr val="dk1"/>
                </a:solidFill>
                <a:latin typeface="Calibri"/>
                <a:ea typeface="Calibri"/>
                <a:cs typeface="Calibri"/>
                <a:sym typeface="Calibri"/>
              </a:rPr>
              <a:t>CHAPTER NUMBER: 02</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IN" sz="2400">
                <a:solidFill>
                  <a:schemeClr val="dk1"/>
                </a:solidFill>
                <a:latin typeface="Calibri"/>
                <a:ea typeface="Calibri"/>
                <a:cs typeface="Calibri"/>
                <a:sym typeface="Calibri"/>
              </a:rPr>
              <a:t>CHAPTER NAME : LAND, SOIL AND      WATER RESOURCES</a:t>
            </a:r>
            <a:endParaRPr b="1" sz="2400">
              <a:solidFill>
                <a:schemeClr val="dk1"/>
              </a:solidFill>
              <a:latin typeface="Calibri"/>
              <a:ea typeface="Calibri"/>
              <a:cs typeface="Calibri"/>
              <a:sym typeface="Calibri"/>
            </a:endParaRPr>
          </a:p>
        </p:txBody>
      </p:sp>
      <p:pic>
        <p:nvPicPr>
          <p:cNvPr descr="TERI Background Paper: Global Natural Resources Conclave" id="103" name="Google Shape;103;p2"/>
          <p:cNvPicPr preferRelativeResize="0"/>
          <p:nvPr/>
        </p:nvPicPr>
        <p:blipFill rotWithShape="1">
          <a:blip r:embed="rId5">
            <a:alphaModFix/>
          </a:blip>
          <a:srcRect b="0" l="21464" r="20935" t="0"/>
          <a:stretch/>
        </p:blipFill>
        <p:spPr>
          <a:xfrm>
            <a:off x="8768112" y="131167"/>
            <a:ext cx="3299053" cy="2377639"/>
          </a:xfrm>
          <a:prstGeom prst="rect">
            <a:avLst/>
          </a:prstGeom>
          <a:noFill/>
          <a:ln>
            <a:noFill/>
          </a:ln>
        </p:spPr>
      </p:pic>
      <p:pic>
        <p:nvPicPr>
          <p:cNvPr descr="Natural Resources High Res Stock Images | Shutterstock" id="104" name="Google Shape;104;p2"/>
          <p:cNvPicPr preferRelativeResize="0"/>
          <p:nvPr/>
        </p:nvPicPr>
        <p:blipFill rotWithShape="1">
          <a:blip r:embed="rId6">
            <a:alphaModFix/>
          </a:blip>
          <a:srcRect b="7994" l="0" r="0" t="0"/>
          <a:stretch/>
        </p:blipFill>
        <p:spPr>
          <a:xfrm>
            <a:off x="137161" y="1504465"/>
            <a:ext cx="3278777" cy="3981934"/>
          </a:xfrm>
          <a:prstGeom prst="rect">
            <a:avLst/>
          </a:prstGeom>
          <a:noFill/>
          <a:ln>
            <a:noFill/>
          </a:ln>
        </p:spPr>
      </p:pic>
      <p:pic>
        <p:nvPicPr>
          <p:cNvPr descr="What is the role of GIS in Natural Resource Management | by The Geospatial  | Medium" id="105" name="Google Shape;105;p2"/>
          <p:cNvPicPr preferRelativeResize="0"/>
          <p:nvPr/>
        </p:nvPicPr>
        <p:blipFill rotWithShape="1">
          <a:blip r:embed="rId7">
            <a:alphaModFix/>
          </a:blip>
          <a:srcRect b="0" l="0" r="0" t="0"/>
          <a:stretch/>
        </p:blipFill>
        <p:spPr>
          <a:xfrm>
            <a:off x="8768113" y="2599792"/>
            <a:ext cx="3299053" cy="29581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624132" y="86675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lang="en-IN">
                <a:solidFill>
                  <a:srgbClr val="FF0000"/>
                </a:solidFill>
              </a:rPr>
              <a:t>Learning Outcomes:-</a:t>
            </a:r>
            <a:endParaRPr>
              <a:solidFill>
                <a:srgbClr val="FF0000"/>
              </a:solidFill>
            </a:endParaRPr>
          </a:p>
        </p:txBody>
      </p:sp>
      <p:sp>
        <p:nvSpPr>
          <p:cNvPr id="111" name="Google Shape;111;p3"/>
          <p:cNvSpPr txBox="1"/>
          <p:nvPr>
            <p:ph idx="1" type="body"/>
          </p:nvPr>
        </p:nvSpPr>
        <p:spPr>
          <a:xfrm>
            <a:off x="1205048" y="2452643"/>
            <a:ext cx="9781903" cy="149234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IN"/>
              <a:t>To be able to know consequence of soil erosion.</a:t>
            </a:r>
            <a:endParaRPr/>
          </a:p>
          <a:p>
            <a:pPr indent="-228600" lvl="0" marL="228600" rtl="0" algn="l">
              <a:lnSpc>
                <a:spcPct val="90000"/>
              </a:lnSpc>
              <a:spcBef>
                <a:spcPts val="1000"/>
              </a:spcBef>
              <a:spcAft>
                <a:spcPts val="0"/>
              </a:spcAft>
              <a:buClr>
                <a:schemeClr val="dk1"/>
              </a:buClr>
              <a:buSzPts val="2800"/>
              <a:buChar char="•"/>
            </a:pPr>
            <a:r>
              <a:rPr lang="en-IN"/>
              <a:t>To be able to understand the significance of methods of soil conservation.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12" name="Google Shape;112;p3"/>
          <p:cNvPicPr preferRelativeResize="0"/>
          <p:nvPr/>
        </p:nvPicPr>
        <p:blipFill rotWithShape="1">
          <a:blip r:embed="rId3">
            <a:alphaModFix/>
          </a:blip>
          <a:srcRect b="0" l="0" r="0" t="0"/>
          <a:stretch/>
        </p:blipFill>
        <p:spPr>
          <a:xfrm>
            <a:off x="10087465" y="5791199"/>
            <a:ext cx="2104535" cy="10447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4025535" y="640459"/>
            <a:ext cx="3851366"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4400"/>
              <a:buFont typeface="Calibri"/>
              <a:buNone/>
            </a:pPr>
            <a:r>
              <a:rPr b="1" lang="en-IN" u="sng">
                <a:solidFill>
                  <a:srgbClr val="FF0000"/>
                </a:solidFill>
              </a:rPr>
              <a:t>CONTENTS:-</a:t>
            </a:r>
            <a:endParaRPr b="1" u="sng">
              <a:solidFill>
                <a:srgbClr val="FF0000"/>
              </a:solidFill>
            </a:endParaRPr>
          </a:p>
        </p:txBody>
      </p:sp>
      <p:sp>
        <p:nvSpPr>
          <p:cNvPr id="118" name="Google Shape;118;p4"/>
          <p:cNvSpPr txBox="1"/>
          <p:nvPr>
            <p:ph idx="1" type="body"/>
          </p:nvPr>
        </p:nvSpPr>
        <p:spPr>
          <a:xfrm>
            <a:off x="3071947" y="2240461"/>
            <a:ext cx="5758543" cy="1270272"/>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IN"/>
              <a:t>Soil Erosion </a:t>
            </a:r>
            <a:endParaRPr/>
          </a:p>
          <a:p>
            <a:pPr indent="-228600" lvl="0" marL="228600" rtl="0" algn="just">
              <a:lnSpc>
                <a:spcPct val="90000"/>
              </a:lnSpc>
              <a:spcBef>
                <a:spcPts val="1000"/>
              </a:spcBef>
              <a:spcAft>
                <a:spcPts val="0"/>
              </a:spcAft>
              <a:buClr>
                <a:schemeClr val="dk1"/>
              </a:buClr>
              <a:buSzPts val="2800"/>
              <a:buChar char="•"/>
            </a:pPr>
            <a:r>
              <a:rPr lang="en-IN"/>
              <a:t>Methods of Soil Conservation</a:t>
            </a:r>
            <a:endParaRPr/>
          </a:p>
        </p:txBody>
      </p:sp>
      <p:pic>
        <p:nvPicPr>
          <p:cNvPr id="119" name="Google Shape;119;p4"/>
          <p:cNvPicPr preferRelativeResize="0"/>
          <p:nvPr/>
        </p:nvPicPr>
        <p:blipFill rotWithShape="1">
          <a:blip r:embed="rId3">
            <a:alphaModFix/>
          </a:blip>
          <a:srcRect b="0" l="0" r="0" t="0"/>
          <a:stretch/>
        </p:blipFill>
        <p:spPr>
          <a:xfrm>
            <a:off x="127084" y="118076"/>
            <a:ext cx="2104535" cy="10447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idx="4294967295" type="body"/>
          </p:nvPr>
        </p:nvSpPr>
        <p:spPr>
          <a:xfrm>
            <a:off x="1593667" y="1878649"/>
            <a:ext cx="9261566" cy="1789613"/>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2400"/>
              <a:buChar char="•"/>
            </a:pPr>
            <a:r>
              <a:rPr lang="en-IN" sz="2400" cap="none">
                <a:latin typeface="Arial"/>
                <a:ea typeface="Arial"/>
                <a:cs typeface="Arial"/>
                <a:sym typeface="Arial"/>
              </a:rPr>
              <a:t>Soil erosion </a:t>
            </a:r>
            <a:r>
              <a:rPr lang="en-IN" sz="2400">
                <a:latin typeface="Arial"/>
                <a:ea typeface="Arial"/>
                <a:cs typeface="Arial"/>
                <a:sym typeface="Arial"/>
              </a:rPr>
              <a:t>is the removal of top soil</a:t>
            </a:r>
            <a:r>
              <a:rPr lang="en-IN" sz="2400" cap="none">
                <a:latin typeface="Arial"/>
                <a:ea typeface="Arial"/>
                <a:cs typeface="Arial"/>
                <a:sym typeface="Arial"/>
              </a:rPr>
              <a:t>. </a:t>
            </a:r>
            <a:endParaRPr/>
          </a:p>
          <a:p>
            <a:pPr indent="-228600" lvl="0" marL="228600" rtl="0" algn="just">
              <a:lnSpc>
                <a:spcPct val="90000"/>
              </a:lnSpc>
              <a:spcBef>
                <a:spcPts val="1000"/>
              </a:spcBef>
              <a:spcAft>
                <a:spcPts val="0"/>
              </a:spcAft>
              <a:buClr>
                <a:schemeClr val="dk1"/>
              </a:buClr>
              <a:buSzPts val="2400"/>
              <a:buChar char="•"/>
            </a:pPr>
            <a:r>
              <a:rPr lang="en-IN" sz="2400">
                <a:latin typeface="Arial"/>
                <a:ea typeface="Arial"/>
                <a:cs typeface="Arial"/>
                <a:sym typeface="Arial"/>
              </a:rPr>
              <a:t>SOIL DEGRADATION : Depletion of soil</a:t>
            </a:r>
            <a:r>
              <a:rPr lang="en-IN" sz="2400" cap="none">
                <a:latin typeface="Arial"/>
                <a:ea typeface="Arial"/>
                <a:cs typeface="Arial"/>
                <a:sym typeface="Arial"/>
              </a:rPr>
              <a:t>. </a:t>
            </a:r>
            <a:endParaRPr sz="2400" cap="none">
              <a:latin typeface="Arial"/>
              <a:ea typeface="Arial"/>
              <a:cs typeface="Arial"/>
              <a:sym typeface="Arial"/>
            </a:endParaRPr>
          </a:p>
          <a:p>
            <a:pPr indent="-228600" lvl="0" marL="228600" rtl="0" algn="just">
              <a:lnSpc>
                <a:spcPct val="90000"/>
              </a:lnSpc>
              <a:spcBef>
                <a:spcPts val="1000"/>
              </a:spcBef>
              <a:spcAft>
                <a:spcPts val="0"/>
              </a:spcAft>
              <a:buClr>
                <a:schemeClr val="dk1"/>
              </a:buClr>
              <a:buSzPts val="2400"/>
              <a:buChar char="•"/>
            </a:pPr>
            <a:r>
              <a:rPr lang="en-IN" sz="2400">
                <a:latin typeface="Arial"/>
                <a:ea typeface="Arial"/>
                <a:cs typeface="Arial"/>
                <a:sym typeface="Arial"/>
              </a:rPr>
              <a:t>It is a vital resource which is responsible for the sustenance of all plants, animals and human beings.</a:t>
            </a:r>
            <a:endParaRPr sz="2400" cap="none">
              <a:latin typeface="Arial"/>
              <a:ea typeface="Arial"/>
              <a:cs typeface="Arial"/>
              <a:sym typeface="Arial"/>
            </a:endParaRPr>
          </a:p>
        </p:txBody>
      </p:sp>
      <p:sp>
        <p:nvSpPr>
          <p:cNvPr id="125" name="Google Shape;125;p5"/>
          <p:cNvSpPr txBox="1"/>
          <p:nvPr/>
        </p:nvSpPr>
        <p:spPr>
          <a:xfrm>
            <a:off x="548640" y="744584"/>
            <a:ext cx="334409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3600">
                <a:solidFill>
                  <a:srgbClr val="FF0000"/>
                </a:solidFill>
                <a:latin typeface="Calibri"/>
                <a:ea typeface="Calibri"/>
                <a:cs typeface="Calibri"/>
                <a:sym typeface="Calibri"/>
              </a:rPr>
              <a:t>SOIL EROSION</a:t>
            </a:r>
            <a:endParaRPr b="1" sz="3600">
              <a:solidFill>
                <a:srgbClr val="FF0000"/>
              </a:solidFill>
              <a:latin typeface="Calibri"/>
              <a:ea typeface="Calibri"/>
              <a:cs typeface="Calibri"/>
              <a:sym typeface="Calibri"/>
            </a:endParaRPr>
          </a:p>
        </p:txBody>
      </p:sp>
      <p:sp>
        <p:nvSpPr>
          <p:cNvPr id="126" name="Google Shape;126;p5"/>
          <p:cNvSpPr/>
          <p:nvPr/>
        </p:nvSpPr>
        <p:spPr>
          <a:xfrm>
            <a:off x="1489163" y="3946993"/>
            <a:ext cx="94705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400" u="sng">
                <a:solidFill>
                  <a:schemeClr val="dk1"/>
                </a:solidFill>
                <a:latin typeface="Calibri"/>
                <a:ea typeface="Calibri"/>
                <a:cs typeface="Calibri"/>
                <a:sym typeface="Calibri"/>
                <a:hlinkClick r:id="rId3">
                  <a:extLst>
                    <a:ext uri="{A12FA001-AC4F-418D-AE19-62706E023703}">
                      <ahyp:hlinkClr val="tx"/>
                    </a:ext>
                  </a:extLst>
                </a:hlinkClick>
              </a:rPr>
              <a:t>https://www.youtube.com/watch?v=qNTOq1uEObc</a:t>
            </a:r>
            <a:r>
              <a:rPr lang="en-IN" sz="2400">
                <a:solidFill>
                  <a:schemeClr val="dk1"/>
                </a:solidFill>
                <a:latin typeface="Calibri"/>
                <a:ea typeface="Calibri"/>
                <a:cs typeface="Calibri"/>
                <a:sym typeface="Calibri"/>
              </a:rPr>
              <a:t> </a:t>
            </a:r>
            <a:r>
              <a:rPr b="1" lang="en-IN" sz="2400">
                <a:solidFill>
                  <a:srgbClr val="FF0000"/>
                </a:solidFill>
                <a:latin typeface="Calibri"/>
                <a:ea typeface="Calibri"/>
                <a:cs typeface="Calibri"/>
                <a:sym typeface="Calibri"/>
              </a:rPr>
              <a:t>SOIL EROSION</a:t>
            </a:r>
            <a:endParaRPr b="1" sz="2400">
              <a:solidFill>
                <a:srgbClr val="FF0000"/>
              </a:solidFill>
              <a:latin typeface="Calibri"/>
              <a:ea typeface="Calibri"/>
              <a:cs typeface="Calibri"/>
              <a:sym typeface="Calibri"/>
            </a:endParaRPr>
          </a:p>
        </p:txBody>
      </p:sp>
      <p:pic>
        <p:nvPicPr>
          <p:cNvPr id="127" name="Google Shape;127;p5"/>
          <p:cNvPicPr preferRelativeResize="0"/>
          <p:nvPr/>
        </p:nvPicPr>
        <p:blipFill rotWithShape="1">
          <a:blip r:embed="rId4">
            <a:alphaModFix/>
          </a:blip>
          <a:srcRect b="0" l="0" r="0" t="0"/>
          <a:stretch/>
        </p:blipFill>
        <p:spPr>
          <a:xfrm>
            <a:off x="10087465" y="5791199"/>
            <a:ext cx="2104535" cy="10447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6"/>
          <p:cNvPicPr preferRelativeResize="0"/>
          <p:nvPr>
            <p:ph idx="4294967295" type="body"/>
          </p:nvPr>
        </p:nvPicPr>
        <p:blipFill rotWithShape="1">
          <a:blip r:embed="rId3">
            <a:alphaModFix/>
          </a:blip>
          <a:srcRect b="0" l="0" r="0" t="0"/>
          <a:stretch/>
        </p:blipFill>
        <p:spPr>
          <a:xfrm>
            <a:off x="0" y="-39189"/>
            <a:ext cx="6247779" cy="6897189"/>
          </a:xfrm>
          <a:prstGeom prst="rect">
            <a:avLst/>
          </a:prstGeom>
          <a:noFill/>
          <a:ln>
            <a:noFill/>
          </a:ln>
        </p:spPr>
      </p:pic>
      <p:pic>
        <p:nvPicPr>
          <p:cNvPr id="133" name="Google Shape;133;p6"/>
          <p:cNvPicPr preferRelativeResize="0"/>
          <p:nvPr/>
        </p:nvPicPr>
        <p:blipFill rotWithShape="1">
          <a:blip r:embed="rId4">
            <a:alphaModFix/>
          </a:blip>
          <a:srcRect b="0" l="0" r="0" t="0"/>
          <a:stretch/>
        </p:blipFill>
        <p:spPr>
          <a:xfrm>
            <a:off x="6247779" y="2390503"/>
            <a:ext cx="5956663" cy="4467497"/>
          </a:xfrm>
          <a:prstGeom prst="rect">
            <a:avLst/>
          </a:prstGeom>
          <a:noFill/>
          <a:ln>
            <a:noFill/>
          </a:ln>
        </p:spPr>
      </p:pic>
      <p:pic>
        <p:nvPicPr>
          <p:cNvPr id="134" name="Google Shape;134;p6"/>
          <p:cNvPicPr preferRelativeResize="0"/>
          <p:nvPr/>
        </p:nvPicPr>
        <p:blipFill rotWithShape="1">
          <a:blip r:embed="rId5">
            <a:alphaModFix/>
          </a:blip>
          <a:srcRect b="0" l="0" r="0" t="0"/>
          <a:stretch/>
        </p:blipFill>
        <p:spPr>
          <a:xfrm>
            <a:off x="6247778" y="16329"/>
            <a:ext cx="5944221" cy="23741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type="title"/>
          </p:nvPr>
        </p:nvSpPr>
        <p:spPr>
          <a:xfrm>
            <a:off x="912524" y="358893"/>
            <a:ext cx="10364451" cy="89677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600"/>
              <a:buFont typeface="Calibri"/>
              <a:buNone/>
            </a:pPr>
            <a:r>
              <a:rPr b="1" lang="en-IN" sz="3600">
                <a:solidFill>
                  <a:srgbClr val="FF0000"/>
                </a:solidFill>
              </a:rPr>
              <a:t>SOIL CONSERVATION</a:t>
            </a:r>
            <a:endParaRPr b="1" sz="3600">
              <a:solidFill>
                <a:srgbClr val="FF0000"/>
              </a:solidFill>
            </a:endParaRPr>
          </a:p>
        </p:txBody>
      </p:sp>
      <p:sp>
        <p:nvSpPr>
          <p:cNvPr id="140" name="Google Shape;140;p7"/>
          <p:cNvSpPr txBox="1"/>
          <p:nvPr>
            <p:ph idx="4294967295" type="body"/>
          </p:nvPr>
        </p:nvSpPr>
        <p:spPr>
          <a:xfrm>
            <a:off x="913149" y="1255667"/>
            <a:ext cx="10363826" cy="483162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400"/>
              <a:buChar char="•"/>
            </a:pPr>
            <a:r>
              <a:rPr lang="en-IN" sz="2400" cap="none">
                <a:latin typeface="Arial"/>
                <a:ea typeface="Arial"/>
                <a:cs typeface="Arial"/>
                <a:sym typeface="Arial"/>
              </a:rPr>
              <a:t>1. Ploughing along the contour lines decelerate the flow of water down the slopes. This is called contour ploughing. </a:t>
            </a:r>
            <a:endParaRPr/>
          </a:p>
          <a:p>
            <a:pPr indent="-228600" lvl="0" marL="228600" rtl="0" algn="l">
              <a:lnSpc>
                <a:spcPct val="90000"/>
              </a:lnSpc>
              <a:spcBef>
                <a:spcPts val="1000"/>
              </a:spcBef>
              <a:spcAft>
                <a:spcPts val="0"/>
              </a:spcAft>
              <a:buClr>
                <a:schemeClr val="dk1"/>
              </a:buClr>
              <a:buSzPts val="2400"/>
              <a:buChar char="•"/>
            </a:pPr>
            <a:r>
              <a:rPr lang="en-IN" sz="2400" cap="none">
                <a:latin typeface="Arial"/>
                <a:ea typeface="Arial"/>
                <a:cs typeface="Arial"/>
                <a:sym typeface="Arial"/>
              </a:rPr>
              <a:t>2. Terrace cultivation restricts erosion. This type of agriculture practice is done in western and central Himalayas.  </a:t>
            </a:r>
            <a:endParaRPr/>
          </a:p>
          <a:p>
            <a:pPr indent="-228600" lvl="0" marL="228600" rtl="0" algn="l">
              <a:lnSpc>
                <a:spcPct val="90000"/>
              </a:lnSpc>
              <a:spcBef>
                <a:spcPts val="1000"/>
              </a:spcBef>
              <a:spcAft>
                <a:spcPts val="0"/>
              </a:spcAft>
              <a:buClr>
                <a:schemeClr val="dk1"/>
              </a:buClr>
              <a:buSzPts val="2400"/>
              <a:buChar char="•"/>
            </a:pPr>
            <a:r>
              <a:rPr lang="en-IN" sz="2400" cap="none">
                <a:latin typeface="Arial"/>
                <a:ea typeface="Arial"/>
                <a:cs typeface="Arial"/>
                <a:sym typeface="Arial"/>
              </a:rPr>
              <a:t>3. When a large field is divided into strips and strips of grass are left to grow between the crops. Then, this breaks up the force of the wind. This method is known as strip cropping. </a:t>
            </a:r>
            <a:endParaRPr/>
          </a:p>
          <a:p>
            <a:pPr indent="-228600" lvl="0" marL="228600" rtl="0" algn="l">
              <a:lnSpc>
                <a:spcPct val="90000"/>
              </a:lnSpc>
              <a:spcBef>
                <a:spcPts val="1000"/>
              </a:spcBef>
              <a:spcAft>
                <a:spcPts val="0"/>
              </a:spcAft>
              <a:buClr>
                <a:schemeClr val="dk1"/>
              </a:buClr>
              <a:buSzPts val="2400"/>
              <a:buChar char="•"/>
            </a:pPr>
            <a:r>
              <a:rPr lang="en-IN" sz="2400" cap="none">
                <a:latin typeface="Arial"/>
                <a:ea typeface="Arial"/>
                <a:cs typeface="Arial"/>
                <a:sym typeface="Arial"/>
              </a:rPr>
              <a:t>4. Planting lines of trees to create shelter helps in the stabilization of sand dunes and in stabilizing the desert in western India. Rows of such trees are called shelter belts. </a:t>
            </a:r>
            <a:endParaRPr sz="2400" cap="none">
              <a:latin typeface="Arial"/>
              <a:ea typeface="Arial"/>
              <a:cs typeface="Arial"/>
              <a:sym typeface="Arial"/>
            </a:endParaRPr>
          </a:p>
        </p:txBody>
      </p:sp>
      <p:pic>
        <p:nvPicPr>
          <p:cNvPr id="141" name="Google Shape;141;p7"/>
          <p:cNvPicPr preferRelativeResize="0"/>
          <p:nvPr/>
        </p:nvPicPr>
        <p:blipFill rotWithShape="1">
          <a:blip r:embed="rId3">
            <a:alphaModFix/>
          </a:blip>
          <a:srcRect b="0" l="0" r="0" t="0"/>
          <a:stretch/>
        </p:blipFill>
        <p:spPr>
          <a:xfrm>
            <a:off x="10087465" y="5791199"/>
            <a:ext cx="2104535" cy="1044767"/>
          </a:xfrm>
          <a:prstGeom prst="rect">
            <a:avLst/>
          </a:prstGeom>
          <a:noFill/>
          <a:ln>
            <a:noFill/>
          </a:ln>
        </p:spPr>
      </p:pic>
      <p:sp>
        <p:nvSpPr>
          <p:cNvPr id="142" name="Google Shape;142;p7"/>
          <p:cNvSpPr/>
          <p:nvPr/>
        </p:nvSpPr>
        <p:spPr>
          <a:xfrm>
            <a:off x="3028334" y="5203763"/>
            <a:ext cx="67110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2400" u="sng">
                <a:solidFill>
                  <a:schemeClr val="dk1"/>
                </a:solidFill>
                <a:latin typeface="Calibri"/>
                <a:ea typeface="Calibri"/>
                <a:cs typeface="Calibri"/>
                <a:sym typeface="Calibri"/>
                <a:hlinkClick r:id="rId4">
                  <a:extLst>
                    <a:ext uri="{A12FA001-AC4F-418D-AE19-62706E023703}">
                      <ahyp:hlinkClr val="tx"/>
                    </a:ext>
                  </a:extLst>
                </a:hlinkClick>
              </a:rPr>
              <a:t>https://www.youtube.com/watch?v=uo_ntewAemw</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IN" u="sng">
                <a:solidFill>
                  <a:srgbClr val="FF0000"/>
                </a:solidFill>
              </a:rPr>
              <a:t>MULCHING</a:t>
            </a:r>
            <a:endParaRPr b="1" u="sng">
              <a:solidFill>
                <a:srgbClr val="FF0000"/>
              </a:solidFill>
            </a:endParaRPr>
          </a:p>
        </p:txBody>
      </p:sp>
      <p:pic>
        <p:nvPicPr>
          <p:cNvPr descr="C:\Users\Adminstrator\Desktop\14f70e38175f801204c9435092d447af.jpg" id="148" name="Google Shape;148;p8"/>
          <p:cNvPicPr preferRelativeResize="0"/>
          <p:nvPr>
            <p:ph idx="1" type="body"/>
          </p:nvPr>
        </p:nvPicPr>
        <p:blipFill rotWithShape="1">
          <a:blip r:embed="rId3">
            <a:alphaModFix/>
          </a:blip>
          <a:srcRect b="0" l="0" r="0" t="0"/>
          <a:stretch/>
        </p:blipFill>
        <p:spPr>
          <a:xfrm>
            <a:off x="838199" y="1690688"/>
            <a:ext cx="2819401" cy="4070031"/>
          </a:xfrm>
          <a:prstGeom prst="rect">
            <a:avLst/>
          </a:prstGeom>
          <a:noFill/>
          <a:ln>
            <a:noFill/>
          </a:ln>
        </p:spPr>
      </p:pic>
      <p:pic>
        <p:nvPicPr>
          <p:cNvPr descr="C:\Users\Adminstrator\Desktop\IMG_0724.jpg" id="149" name="Google Shape;149;p8"/>
          <p:cNvPicPr preferRelativeResize="0"/>
          <p:nvPr/>
        </p:nvPicPr>
        <p:blipFill rotWithShape="1">
          <a:blip r:embed="rId4">
            <a:alphaModFix/>
          </a:blip>
          <a:srcRect b="0" l="0" r="0" t="0"/>
          <a:stretch/>
        </p:blipFill>
        <p:spPr>
          <a:xfrm>
            <a:off x="3722865" y="1690688"/>
            <a:ext cx="2690998" cy="4068643"/>
          </a:xfrm>
          <a:prstGeom prst="rect">
            <a:avLst/>
          </a:prstGeom>
          <a:noFill/>
          <a:ln>
            <a:noFill/>
          </a:ln>
        </p:spPr>
      </p:pic>
      <p:pic>
        <p:nvPicPr>
          <p:cNvPr descr="C:\Users\Adminstrator\Desktop\0316121353-1110x555.jpg" id="150" name="Google Shape;150;p8"/>
          <p:cNvPicPr preferRelativeResize="0"/>
          <p:nvPr/>
        </p:nvPicPr>
        <p:blipFill rotWithShape="1">
          <a:blip r:embed="rId5">
            <a:alphaModFix/>
          </a:blip>
          <a:srcRect b="0" l="0" r="0" t="0"/>
          <a:stretch/>
        </p:blipFill>
        <p:spPr>
          <a:xfrm>
            <a:off x="6479127" y="1690689"/>
            <a:ext cx="2521181" cy="4067258"/>
          </a:xfrm>
          <a:prstGeom prst="rect">
            <a:avLst/>
          </a:prstGeom>
          <a:noFill/>
          <a:ln>
            <a:noFill/>
          </a:ln>
        </p:spPr>
      </p:pic>
      <p:pic>
        <p:nvPicPr>
          <p:cNvPr descr="C:\Users\Adminstrator\Desktop\mulching.jpg" id="151" name="Google Shape;151;p8"/>
          <p:cNvPicPr preferRelativeResize="0"/>
          <p:nvPr/>
        </p:nvPicPr>
        <p:blipFill rotWithShape="1">
          <a:blip r:embed="rId6">
            <a:alphaModFix/>
          </a:blip>
          <a:srcRect b="0" l="0" r="0" t="0"/>
          <a:stretch/>
        </p:blipFill>
        <p:spPr>
          <a:xfrm>
            <a:off x="9065572" y="1690688"/>
            <a:ext cx="2468930" cy="4067258"/>
          </a:xfrm>
          <a:prstGeom prst="rect">
            <a:avLst/>
          </a:prstGeom>
          <a:noFill/>
          <a:ln>
            <a:noFill/>
          </a:ln>
        </p:spPr>
      </p:pic>
      <p:pic>
        <p:nvPicPr>
          <p:cNvPr id="152" name="Google Shape;152;p8"/>
          <p:cNvPicPr preferRelativeResize="0"/>
          <p:nvPr/>
        </p:nvPicPr>
        <p:blipFill rotWithShape="1">
          <a:blip r:embed="rId7">
            <a:alphaModFix/>
          </a:blip>
          <a:srcRect b="0" l="0" r="0" t="0"/>
          <a:stretch/>
        </p:blipFill>
        <p:spPr>
          <a:xfrm>
            <a:off x="10228217" y="6074229"/>
            <a:ext cx="1963783" cy="7617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title"/>
          </p:nvPr>
        </p:nvSpPr>
        <p:spPr>
          <a:xfrm>
            <a:off x="838200" y="365126"/>
            <a:ext cx="5445034" cy="11296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IN" u="sng">
                <a:solidFill>
                  <a:srgbClr val="FF0000"/>
                </a:solidFill>
              </a:rPr>
              <a:t>COUNTOUR BUNDING</a:t>
            </a:r>
            <a:endParaRPr b="1" u="sng">
              <a:solidFill>
                <a:srgbClr val="FF0000"/>
              </a:solidFill>
            </a:endParaRPr>
          </a:p>
        </p:txBody>
      </p:sp>
      <p:pic>
        <p:nvPicPr>
          <p:cNvPr descr="C:\Users\Adminstrator\Desktop\images.jfif" id="158" name="Google Shape;158;p9"/>
          <p:cNvPicPr preferRelativeResize="0"/>
          <p:nvPr/>
        </p:nvPicPr>
        <p:blipFill rotWithShape="1">
          <a:blip r:embed="rId3">
            <a:alphaModFix/>
          </a:blip>
          <a:srcRect b="0" l="0" r="0" t="0"/>
          <a:stretch/>
        </p:blipFill>
        <p:spPr>
          <a:xfrm>
            <a:off x="8266610" y="1494747"/>
            <a:ext cx="3646716" cy="5122428"/>
          </a:xfrm>
          <a:prstGeom prst="rect">
            <a:avLst/>
          </a:prstGeom>
          <a:noFill/>
          <a:ln>
            <a:noFill/>
          </a:ln>
        </p:spPr>
      </p:pic>
      <p:pic>
        <p:nvPicPr>
          <p:cNvPr id="159" name="Google Shape;159;p9"/>
          <p:cNvPicPr preferRelativeResize="0"/>
          <p:nvPr/>
        </p:nvPicPr>
        <p:blipFill rotWithShape="1">
          <a:blip r:embed="rId4">
            <a:alphaModFix/>
          </a:blip>
          <a:srcRect b="0" l="0" r="0" t="0"/>
          <a:stretch/>
        </p:blipFill>
        <p:spPr>
          <a:xfrm>
            <a:off x="4809306" y="1570946"/>
            <a:ext cx="3354980" cy="5166877"/>
          </a:xfrm>
          <a:prstGeom prst="rect">
            <a:avLst/>
          </a:prstGeom>
          <a:noFill/>
          <a:ln>
            <a:noFill/>
          </a:ln>
        </p:spPr>
      </p:pic>
      <p:pic>
        <p:nvPicPr>
          <p:cNvPr id="160" name="Google Shape;160;p9"/>
          <p:cNvPicPr preferRelativeResize="0"/>
          <p:nvPr/>
        </p:nvPicPr>
        <p:blipFill rotWithShape="1">
          <a:blip r:embed="rId5">
            <a:alphaModFix/>
          </a:blip>
          <a:srcRect b="0" l="0" r="0" t="0"/>
          <a:stretch/>
        </p:blipFill>
        <p:spPr>
          <a:xfrm>
            <a:off x="838191" y="1785696"/>
            <a:ext cx="4106091" cy="5211329"/>
          </a:xfrm>
          <a:prstGeom prst="rect">
            <a:avLst/>
          </a:prstGeom>
          <a:noFill/>
          <a:ln>
            <a:noFill/>
          </a:ln>
        </p:spPr>
      </p:pic>
      <p:pic>
        <p:nvPicPr>
          <p:cNvPr id="161" name="Google Shape;161;p9"/>
          <p:cNvPicPr preferRelativeResize="0"/>
          <p:nvPr/>
        </p:nvPicPr>
        <p:blipFill rotWithShape="1">
          <a:blip r:embed="rId6">
            <a:alphaModFix/>
          </a:blip>
          <a:srcRect b="0" l="0" r="0" t="0"/>
          <a:stretch/>
        </p:blipFill>
        <p:spPr>
          <a:xfrm>
            <a:off x="10580914" y="146165"/>
            <a:ext cx="1545771" cy="78377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2021-06-06T07:00:29Z</dcterms:created>
  <dc:creator>Windows User</dc:creator>
</cp:coreProperties>
</file>