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4" r:id="rId14"/>
    <p:sldId id="27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17991-3BA0-4D83-8994-B142D99AB42D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03FE1-F749-4CE9-8930-11113493A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87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30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00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6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92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6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899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41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95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598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336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0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35DC-AA7F-43BF-A213-7015D7A0EAF2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2828-600F-4185-8976-3E4AB6FC5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18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646" y="3051209"/>
            <a:ext cx="10450285" cy="85458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7300" dirty="0" smtClean="0">
                <a:solidFill>
                  <a:srgbClr val="FF0000"/>
                </a:solidFill>
              </a:rPr>
              <a:t>ODM LEARNING</a:t>
            </a: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sz="6700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0851" y="241436"/>
            <a:ext cx="6936377" cy="646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LATERITE SOIL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strator\Desktop\laterite-lumps-250x25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06" y="888274"/>
            <a:ext cx="3958045" cy="582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strator\Desktop\1-s2.0-S2214391215000331-gr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994" y="241437"/>
            <a:ext cx="5329646" cy="647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3774" y="566999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2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65760" y="246425"/>
            <a:ext cx="4402183" cy="537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ARID SOILS 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9104" r="3183" b="16773"/>
          <a:stretch/>
        </p:blipFill>
        <p:spPr>
          <a:xfrm>
            <a:off x="365760" y="2037806"/>
            <a:ext cx="4402183" cy="327877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0" b="-3257"/>
          <a:stretch/>
        </p:blipFill>
        <p:spPr>
          <a:xfrm>
            <a:off x="5094513" y="104502"/>
            <a:ext cx="5238207" cy="64922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366" y="5900845"/>
            <a:ext cx="1871634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" y="143690"/>
            <a:ext cx="2913017" cy="618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FOREST SOILS </a:t>
            </a:r>
            <a:endParaRPr lang="en-US" sz="40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 descr="C:\Users\Adminstrator\Desktop\orangepeels.jpg.653x0_q80_crop-sm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32" y="862149"/>
            <a:ext cx="3931918" cy="58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4" y="143690"/>
            <a:ext cx="5995850" cy="6557555"/>
          </a:xfrm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5154" y="5773783"/>
            <a:ext cx="1872343" cy="95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2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89" y="156119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TYPES OF INDIAN SOIL </a:t>
            </a:r>
            <a:r>
              <a:rPr lang="en-IN" dirty="0" smtClean="0"/>
              <a:t>:-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3689" y="705394"/>
          <a:ext cx="11861076" cy="609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2">
                  <a:extLst>
                    <a:ext uri="{9D8B030D-6E8A-4147-A177-3AD203B41FA5}">
                      <a16:colId xmlns:a16="http://schemas.microsoft.com/office/drawing/2014/main" val="4069201515"/>
                    </a:ext>
                  </a:extLst>
                </a:gridCol>
                <a:gridCol w="3304903">
                  <a:extLst>
                    <a:ext uri="{9D8B030D-6E8A-4147-A177-3AD203B41FA5}">
                      <a16:colId xmlns:a16="http://schemas.microsoft.com/office/drawing/2014/main" val="252916417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4072009422"/>
                    </a:ext>
                  </a:extLst>
                </a:gridCol>
                <a:gridCol w="2965269">
                  <a:extLst>
                    <a:ext uri="{9D8B030D-6E8A-4147-A177-3AD203B41FA5}">
                      <a16:colId xmlns:a16="http://schemas.microsoft.com/office/drawing/2014/main" val="2322507449"/>
                    </a:ext>
                  </a:extLst>
                </a:gridCol>
              </a:tblGrid>
              <a:tr h="52160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SOIL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FORMATION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FEATURE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AREAS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060723"/>
                  </a:ext>
                </a:extLst>
              </a:tr>
              <a:tr h="764379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ALUVIAL SOIL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DEPOSITIONAL</a:t>
                      </a:r>
                      <a:r>
                        <a:rPr lang="en-IN" sz="1600" baseline="0" dirty="0" smtClean="0"/>
                        <a:t> ACTION OF RIVERS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MOST FERTILE</a:t>
                      </a:r>
                    </a:p>
                    <a:p>
                      <a:r>
                        <a:rPr lang="en-IN" sz="1600" dirty="0" smtClean="0"/>
                        <a:t>SUPPORT CULTIVATION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INDO-GANGETIC</a:t>
                      </a:r>
                      <a:r>
                        <a:rPr lang="en-IN" sz="1600" baseline="0" dirty="0" smtClean="0"/>
                        <a:t> PLAINS, DELTAIC PLAINS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93395"/>
                  </a:ext>
                </a:extLst>
              </a:tr>
              <a:tr h="1281539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BLACK SOIL</a:t>
                      </a:r>
                      <a:r>
                        <a:rPr lang="en-IN" sz="1600" baseline="0" dirty="0" smtClean="0"/>
                        <a:t> (REGUR/COTTON)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SOLIDIFICATION</a:t>
                      </a:r>
                      <a:r>
                        <a:rPr lang="en-IN" sz="1600" baseline="0" dirty="0" smtClean="0"/>
                        <a:t> OF LAVA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SWELLS WHEN WET. DEVELOPES CRACKS WHEN DRY</a:t>
                      </a:r>
                    </a:p>
                    <a:p>
                      <a:r>
                        <a:rPr lang="en-IN" sz="1600" dirty="0" smtClean="0"/>
                        <a:t>GOOD FOR CEREALS,</a:t>
                      </a:r>
                      <a:r>
                        <a:rPr lang="en-IN" sz="1600" baseline="0" dirty="0" smtClean="0"/>
                        <a:t> PULSES, OIL SEEDS, CITRUS FRUITS, VEGETABLES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DECCAN PLATEAU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10352"/>
                  </a:ext>
                </a:extLst>
              </a:tr>
              <a:tr h="957829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RED SOIL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DIFFUSION</a:t>
                      </a:r>
                      <a:r>
                        <a:rPr lang="en-IN" sz="1600" baseline="0" dirty="0" smtClean="0"/>
                        <a:t> OF METAMORPHIC ROCKS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SANDY, RED IN COLOUR (PRESENCE OF IRON-OXIDES)</a:t>
                      </a:r>
                    </a:p>
                    <a:p>
                      <a:r>
                        <a:rPr lang="en-IN" sz="1600" dirty="0" smtClean="0"/>
                        <a:t>LESS</a:t>
                      </a:r>
                      <a:r>
                        <a:rPr lang="en-IN" sz="1600" baseline="0" dirty="0" smtClean="0"/>
                        <a:t> FERTILE IN UPLANDS</a:t>
                      </a:r>
                      <a:endParaRPr lang="en-I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ODISHA,</a:t>
                      </a:r>
                      <a:r>
                        <a:rPr lang="en-IN" sz="1600" baseline="0" dirty="0" smtClean="0"/>
                        <a:t> MP, TN, TELANGANA, AP, KERALA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894477"/>
                  </a:ext>
                </a:extLst>
              </a:tr>
              <a:tr h="109197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LATERITE</a:t>
                      </a:r>
                      <a:r>
                        <a:rPr lang="en-IN" sz="1600" baseline="0" dirty="0" smtClean="0"/>
                        <a:t> SOIL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INTENSE LEACHING</a:t>
                      </a:r>
                      <a:r>
                        <a:rPr lang="en-IN" sz="1600" baseline="0" dirty="0" smtClean="0"/>
                        <a:t> (WATER WASHES OUT SOIL NUTRIENTS)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NEED</a:t>
                      </a:r>
                      <a:r>
                        <a:rPr lang="en-IN" sz="1600" baseline="0" dirty="0" smtClean="0"/>
                        <a:t> FERTILISERS FOR CULTIVATION</a:t>
                      </a:r>
                    </a:p>
                    <a:p>
                      <a:r>
                        <a:rPr lang="en-IN" sz="1600" baseline="0" dirty="0" smtClean="0"/>
                        <a:t>USED FOR BRICK MAKING, JUTE, MILLETS, FODDER CROP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MAHARASTRA,</a:t>
                      </a:r>
                      <a:r>
                        <a:rPr lang="en-IN" sz="1600" baseline="0" dirty="0" smtClean="0"/>
                        <a:t> KARNATAKA, KERALA, ODISHA, TN, WB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094851"/>
                  </a:ext>
                </a:extLst>
              </a:tr>
              <a:tr h="787946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ARID/ SANDY SOIL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DRY</a:t>
                      </a:r>
                      <a:r>
                        <a:rPr lang="en-IN" sz="1600" baseline="0" dirty="0" smtClean="0"/>
                        <a:t> REGION, LACK MOISTURE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LOW</a:t>
                      </a:r>
                      <a:r>
                        <a:rPr lang="en-IN" sz="1600" baseline="0" dirty="0" smtClean="0"/>
                        <a:t> MOISTURE, LACK VEGETATION COVER, IRRIGATION HELPS IN CULTIVATION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WESTERN RAJASTHAN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2645"/>
                  </a:ext>
                </a:extLst>
              </a:tr>
              <a:tr h="651857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PEATY/FOREST SOIL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NATURAL OCCURING</a:t>
                      </a:r>
                      <a:r>
                        <a:rPr lang="en-IN" sz="1600" baseline="0" dirty="0" smtClean="0"/>
                        <a:t> FOREST AND REGIONS OF DENSE VEGETATION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RICH IN HUMUS, ORGANIC MATTER,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UTTARANCHAL, J&amp;K,</a:t>
                      </a:r>
                      <a:r>
                        <a:rPr lang="en-IN" sz="1600" baseline="0" dirty="0" smtClean="0"/>
                        <a:t> JHARKHAND, BIHAR, N-E States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37072"/>
                  </a:ext>
                </a:extLst>
              </a:tr>
            </a:tbl>
          </a:graphicData>
        </a:graphic>
      </p:graphicFrame>
      <p:pic>
        <p:nvPicPr>
          <p:cNvPr id="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8297" y="0"/>
            <a:ext cx="1323703" cy="70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2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Home Assignment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 smtClean="0"/>
              <a:t>Mention various soil found in India?</a:t>
            </a:r>
          </a:p>
          <a:p>
            <a:pPr marL="514350" indent="-514350">
              <a:buAutoNum type="arabicPeriod"/>
            </a:pPr>
            <a:r>
              <a:rPr lang="en-IN" dirty="0" smtClean="0"/>
              <a:t>Give three features of alluvial soil.</a:t>
            </a:r>
          </a:p>
          <a:p>
            <a:pPr marL="514350" indent="-514350">
              <a:buAutoNum type="arabicPeriod"/>
            </a:pPr>
            <a:r>
              <a:rPr lang="en-IN" dirty="0" smtClean="0"/>
              <a:t>Write the distribution of laterite soil in India?</a:t>
            </a:r>
          </a:p>
          <a:p>
            <a:pPr marL="514350" indent="-514350">
              <a:buAutoNum type="arabicPeriod"/>
            </a:pPr>
            <a:r>
              <a:rPr lang="en-IN" dirty="0" smtClean="0"/>
              <a:t>Which soil is also known as </a:t>
            </a:r>
            <a:r>
              <a:rPr lang="en-IN" dirty="0" err="1" smtClean="0"/>
              <a:t>Regur</a:t>
            </a:r>
            <a:r>
              <a:rPr lang="en-IN" dirty="0" smtClean="0"/>
              <a:t> Soil? Mention features of the same.</a:t>
            </a:r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5154" y="5773783"/>
            <a:ext cx="1872343" cy="95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34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5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12192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901" y="285634"/>
            <a:ext cx="2104535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53099" y="1504465"/>
            <a:ext cx="5215011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CLASS-VIII</a:t>
            </a:r>
            <a:endParaRPr sz="3867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3100"/>
            </a:pPr>
            <a:r>
              <a:rPr lang="en" sz="3333" dirty="0" smtClean="0">
                <a:latin typeface="Calibri"/>
                <a:ea typeface="Calibri"/>
                <a:cs typeface="Calibri"/>
                <a:sym typeface="Calibri"/>
              </a:rPr>
              <a:t>LAND, SOIL AND WATER RESOURCES</a:t>
            </a:r>
            <a:endParaRPr sz="33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832367" y="131167"/>
            <a:ext cx="42348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3553096" y="3434265"/>
            <a:ext cx="5215014" cy="1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/>
              <a:t>SUBJECT : GEOGRAPHY</a:t>
            </a:r>
            <a:endParaRPr sz="2400" b="1" dirty="0"/>
          </a:p>
          <a:p>
            <a:r>
              <a:rPr lang="en" sz="2400" b="1" dirty="0"/>
              <a:t>CHAPTER NUMBER: </a:t>
            </a:r>
            <a:r>
              <a:rPr lang="en" sz="2400" b="1" dirty="0" smtClean="0"/>
              <a:t>02</a:t>
            </a:r>
            <a:endParaRPr sz="2400" b="1" dirty="0"/>
          </a:p>
          <a:p>
            <a:r>
              <a:rPr lang="en" sz="2400" b="1" dirty="0"/>
              <a:t>CHAPTER NAME : </a:t>
            </a:r>
            <a:r>
              <a:rPr lang="en" sz="2400" b="1" dirty="0" smtClean="0"/>
              <a:t>LAND, SOIL AND      WATER RESOURCES</a:t>
            </a:r>
            <a:endParaRPr sz="2400" b="1" dirty="0"/>
          </a:p>
        </p:txBody>
      </p:sp>
      <p:pic>
        <p:nvPicPr>
          <p:cNvPr id="1026" name="Picture 2" descr="TERI Background Paper: Global Natural Resources Concla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r="20935"/>
          <a:stretch/>
        </p:blipFill>
        <p:spPr bwMode="auto">
          <a:xfrm>
            <a:off x="8768112" y="131167"/>
            <a:ext cx="3299053" cy="23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atural Resources High Res Stock Image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"/>
          <a:stretch/>
        </p:blipFill>
        <p:spPr bwMode="auto">
          <a:xfrm>
            <a:off x="137161" y="1504465"/>
            <a:ext cx="3278777" cy="39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the role of GIS in Natural Resource Management | by The Geospatial  | Me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13" y="2599792"/>
            <a:ext cx="3299053" cy="29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Learning Outcomes:-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9724"/>
          </a:xfrm>
        </p:spPr>
        <p:txBody>
          <a:bodyPr/>
          <a:lstStyle/>
          <a:p>
            <a:r>
              <a:rPr lang="en-US" dirty="0" smtClean="0"/>
              <a:t>To be able to know the location </a:t>
            </a:r>
            <a:r>
              <a:rPr lang="en-US" dirty="0"/>
              <a:t>and </a:t>
            </a:r>
            <a:r>
              <a:rPr lang="en-US" dirty="0" smtClean="0"/>
              <a:t>distribution of soil in India.</a:t>
            </a:r>
            <a:endParaRPr lang="en-US" dirty="0"/>
          </a:p>
          <a:p>
            <a:r>
              <a:rPr lang="en-US" dirty="0" smtClean="0"/>
              <a:t>To be </a:t>
            </a:r>
            <a:r>
              <a:rPr lang="en-US" dirty="0"/>
              <a:t>able </a:t>
            </a:r>
            <a:r>
              <a:rPr lang="en-US" dirty="0" smtClean="0"/>
              <a:t>to understand </a:t>
            </a:r>
            <a:r>
              <a:rPr lang="en-US" dirty="0"/>
              <a:t>the significance of </a:t>
            </a:r>
            <a:r>
              <a:rPr lang="en-US" dirty="0" smtClean="0"/>
              <a:t>soil and its impact on agriculture/vegetation of various location.</a:t>
            </a:r>
          </a:p>
          <a:p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1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292" y="500062"/>
            <a:ext cx="3851366" cy="1325563"/>
          </a:xfrm>
        </p:spPr>
        <p:txBody>
          <a:bodyPr/>
          <a:lstStyle/>
          <a:p>
            <a:pPr algn="ctr"/>
            <a:r>
              <a:rPr lang="en-IN" b="1" u="sng" dirty="0" smtClean="0">
                <a:solidFill>
                  <a:srgbClr val="FF0000"/>
                </a:solidFill>
              </a:rPr>
              <a:t>CONTENTS:-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60" y="1694997"/>
            <a:ext cx="5758543" cy="3686900"/>
          </a:xfrm>
        </p:spPr>
        <p:txBody>
          <a:bodyPr/>
          <a:lstStyle/>
          <a:p>
            <a:pPr algn="just"/>
            <a:r>
              <a:rPr lang="en-IN" dirty="0" smtClean="0">
                <a:cs typeface="Arial" panose="020B0604020202020204" pitchFamily="34" charset="0"/>
              </a:rPr>
              <a:t>SOILS OF INDIA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 smtClean="0">
                <a:cs typeface="Arial" panose="020B0604020202020204" pitchFamily="34" charset="0"/>
              </a:rPr>
              <a:t>Alluvial Soil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 smtClean="0">
                <a:cs typeface="Arial" panose="020B0604020202020204" pitchFamily="34" charset="0"/>
              </a:rPr>
              <a:t>Black Soil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 smtClean="0">
                <a:cs typeface="Arial" panose="020B0604020202020204" pitchFamily="34" charset="0"/>
              </a:rPr>
              <a:t>Laterite Soil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 smtClean="0">
                <a:cs typeface="Arial" panose="020B0604020202020204" pitchFamily="34" charset="0"/>
              </a:rPr>
              <a:t>Arid Soil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 smtClean="0">
                <a:cs typeface="Arial" panose="020B0604020202020204" pitchFamily="34" charset="0"/>
              </a:rPr>
              <a:t>Mountain Soil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 smtClean="0">
                <a:cs typeface="Arial" panose="020B0604020202020204" pitchFamily="34" charset="0"/>
              </a:rPr>
              <a:t>Red/Yellow Soil</a:t>
            </a: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84" y="11807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0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75" y="54534"/>
            <a:ext cx="4586314" cy="80533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SOILS OF INDIA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43215" y="859868"/>
            <a:ext cx="11552543" cy="9797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cap="none" dirty="0" smtClean="0">
                <a:latin typeface="+mj-lt"/>
                <a:cs typeface="Arial" panose="020B0604020202020204" pitchFamily="34" charset="0"/>
              </a:rPr>
              <a:t>The soils of India are classified into eight different types according to </a:t>
            </a:r>
            <a:r>
              <a:rPr lang="en-US" u="sng" cap="none" dirty="0" smtClean="0">
                <a:latin typeface="+mj-lt"/>
                <a:cs typeface="Arial" panose="020B0604020202020204" pitchFamily="34" charset="0"/>
              </a:rPr>
              <a:t>The Indian Council of Agricultural Research (ICAR).</a:t>
            </a:r>
            <a:endParaRPr lang="en-US" cap="none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839581"/>
            <a:ext cx="11064238" cy="4783288"/>
          </a:xfrm>
          <a:prstGeom prst="rect">
            <a:avLst/>
          </a:prstGeo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971" y="6113417"/>
            <a:ext cx="1310640" cy="744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26392" y="235131"/>
            <a:ext cx="5852785" cy="561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cap="none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ALLUVIAL SOILS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0" y="235131"/>
            <a:ext cx="5582197" cy="6087292"/>
          </a:xfrm>
          <a:prstGeom prst="rect">
            <a:avLst/>
          </a:prstGeo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9899" y="5669542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2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9007" y="313509"/>
            <a:ext cx="6754124" cy="666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cap="none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BLACK SOIL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/>
        </p:blipFill>
        <p:spPr>
          <a:xfrm>
            <a:off x="3004456" y="313509"/>
            <a:ext cx="5865224" cy="6126480"/>
          </a:xfr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465" y="5813233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8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strator\Desktop\download (6).jf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9269" y="613954"/>
            <a:ext cx="5172891" cy="58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strator\Desktop\download (7).jf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0998" y="613954"/>
            <a:ext cx="5399813" cy="58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7465" y="5813233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52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0446" y="300446"/>
            <a:ext cx="6467317" cy="7837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8000" b="1" cap="none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RED SOILS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8" y="404948"/>
            <a:ext cx="5747656" cy="6159137"/>
          </a:xfrm>
        </p:spPr>
      </p:pic>
      <p:pic>
        <p:nvPicPr>
          <p:cNvPr id="6" name="Picture 5" descr="C:\Users\Adminstrator\Desktop\images (4).jf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47" y="862148"/>
            <a:ext cx="3448594" cy="578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0711" y="5695667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7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329</Words>
  <Application>Microsoft Office PowerPoint</Application>
  <PresentationFormat>Widescreen</PresentationFormat>
  <Paragraphs>66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ODM LEARNING   </vt:lpstr>
      <vt:lpstr>PowerPoint Presentation</vt:lpstr>
      <vt:lpstr>Learning Outcomes:-</vt:lpstr>
      <vt:lpstr>CONTENTS:-</vt:lpstr>
      <vt:lpstr>SOILS OF INDIA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INDIAN SOIL :-</vt:lpstr>
      <vt:lpstr>Home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 LEARNING</dc:title>
  <dc:creator>Windows User</dc:creator>
  <cp:lastModifiedBy>Windows User</cp:lastModifiedBy>
  <cp:revision>5</cp:revision>
  <dcterms:created xsi:type="dcterms:W3CDTF">2021-06-06T06:49:00Z</dcterms:created>
  <dcterms:modified xsi:type="dcterms:W3CDTF">2021-06-06T15:33:12Z</dcterms:modified>
</cp:coreProperties>
</file>