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58" r:id="rId3"/>
    <p:sldId id="259" r:id="rId4"/>
    <p:sldId id="260" r:id="rId5"/>
    <p:sldId id="264" r:id="rId6"/>
    <p:sldId id="265" r:id="rId7"/>
    <p:sldId id="266" r:id="rId8"/>
    <p:sldId id="268" r:id="rId9"/>
    <p:sldId id="269" r:id="rId10"/>
    <p:sldId id="26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0B0F89-E2B2-46FA-9BC3-75E2D82E34EF}" type="datetimeFigureOut">
              <a:rPr lang="en-IN" smtClean="0"/>
              <a:t>06-06-2021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788478-8DF1-4EF6-B55B-77FE3F9E9F5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011352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022832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" name="Google Shape;7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537938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DCCDE-1840-4A7A-819E-B5BFAE80D48F}" type="datetimeFigureOut">
              <a:rPr lang="en-IN" smtClean="0"/>
              <a:t>06-06-2021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159D6-F8EC-4222-9444-3244529876D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47072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DCCDE-1840-4A7A-819E-B5BFAE80D48F}" type="datetimeFigureOut">
              <a:rPr lang="en-IN" smtClean="0"/>
              <a:t>06-06-2021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159D6-F8EC-4222-9444-3244529876D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78217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DCCDE-1840-4A7A-819E-B5BFAE80D48F}" type="datetimeFigureOut">
              <a:rPr lang="en-IN" smtClean="0"/>
              <a:t>06-06-2021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159D6-F8EC-4222-9444-3244529876D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646770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471363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DCCDE-1840-4A7A-819E-B5BFAE80D48F}" type="datetimeFigureOut">
              <a:rPr lang="en-IN" smtClean="0"/>
              <a:t>06-06-2021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159D6-F8EC-4222-9444-3244529876D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46634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DCCDE-1840-4A7A-819E-B5BFAE80D48F}" type="datetimeFigureOut">
              <a:rPr lang="en-IN" smtClean="0"/>
              <a:t>06-06-2021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159D6-F8EC-4222-9444-3244529876D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80598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DCCDE-1840-4A7A-819E-B5BFAE80D48F}" type="datetimeFigureOut">
              <a:rPr lang="en-IN" smtClean="0"/>
              <a:t>06-06-2021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159D6-F8EC-4222-9444-3244529876D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23952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DCCDE-1840-4A7A-819E-B5BFAE80D48F}" type="datetimeFigureOut">
              <a:rPr lang="en-IN" smtClean="0"/>
              <a:t>06-06-2021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159D6-F8EC-4222-9444-3244529876D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94784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DCCDE-1840-4A7A-819E-B5BFAE80D48F}" type="datetimeFigureOut">
              <a:rPr lang="en-IN" smtClean="0"/>
              <a:t>06-06-2021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159D6-F8EC-4222-9444-3244529876D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59518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DCCDE-1840-4A7A-819E-B5BFAE80D48F}" type="datetimeFigureOut">
              <a:rPr lang="en-IN" smtClean="0"/>
              <a:t>06-06-2021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159D6-F8EC-4222-9444-3244529876D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47788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DCCDE-1840-4A7A-819E-B5BFAE80D48F}" type="datetimeFigureOut">
              <a:rPr lang="en-IN" smtClean="0"/>
              <a:t>06-06-2021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159D6-F8EC-4222-9444-3244529876D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99500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DCCDE-1840-4A7A-819E-B5BFAE80D48F}" type="datetimeFigureOut">
              <a:rPr lang="en-IN" smtClean="0"/>
              <a:t>06-06-2021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159D6-F8EC-4222-9444-3244529876D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78148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BDCCDE-1840-4A7A-819E-B5BFAE80D48F}" type="datetimeFigureOut">
              <a:rPr lang="en-IN" smtClean="0"/>
              <a:t>06-06-2021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B159D6-F8EC-4222-9444-3244529876D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42198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8kZXulLobA8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7646" y="3051209"/>
            <a:ext cx="10450285" cy="854585"/>
          </a:xfrm>
        </p:spPr>
        <p:txBody>
          <a:bodyPr>
            <a:normAutofit fontScale="90000"/>
          </a:bodyPr>
          <a:lstStyle/>
          <a:p>
            <a:r>
              <a:rPr lang="en-IN" dirty="0" smtClean="0"/>
              <a:t/>
            </a:r>
            <a:br>
              <a:rPr lang="en-IN" dirty="0" smtClean="0"/>
            </a:br>
            <a:r>
              <a:rPr lang="en-IN" sz="7300" dirty="0" smtClean="0">
                <a:solidFill>
                  <a:srgbClr val="FF0000"/>
                </a:solidFill>
              </a:rPr>
              <a:t>ODM LEARNING</a:t>
            </a:r>
            <a:r>
              <a:rPr lang="en-IN" dirty="0" smtClean="0">
                <a:solidFill>
                  <a:srgbClr val="FF0000"/>
                </a:solidFill>
              </a:rPr>
              <a:t/>
            </a:r>
            <a:br>
              <a:rPr lang="en-IN" dirty="0" smtClean="0">
                <a:solidFill>
                  <a:srgbClr val="FF0000"/>
                </a:solidFill>
              </a:rPr>
            </a:br>
            <a:r>
              <a:rPr lang="en-IN" dirty="0" smtClean="0">
                <a:solidFill>
                  <a:srgbClr val="FF0000"/>
                </a:solidFill>
              </a:rPr>
              <a:t> </a:t>
            </a:r>
            <a:r>
              <a:rPr lang="en-IN" dirty="0" smtClean="0"/>
              <a:t/>
            </a:r>
            <a:br>
              <a:rPr lang="en-IN" dirty="0" smtClean="0"/>
            </a:br>
            <a:endParaRPr lang="en-IN" sz="6700" u="sng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8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725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83433" y="5838501"/>
            <a:ext cx="1643368" cy="815833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6"/>
          <p:cNvSpPr txBox="1"/>
          <p:nvPr/>
        </p:nvSpPr>
        <p:spPr>
          <a:xfrm>
            <a:off x="828567" y="991333"/>
            <a:ext cx="10401600" cy="47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609585" algn="ctr">
              <a:lnSpc>
                <a:spcPct val="115000"/>
              </a:lnSpc>
              <a:buClr>
                <a:srgbClr val="000000"/>
              </a:buClr>
              <a:buSzPts val="4000"/>
            </a:pPr>
            <a:r>
              <a:rPr lang="en" sz="5333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THANKING YOU</a:t>
            </a:r>
            <a:endParaRPr sz="5333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09585" algn="ctr">
              <a:lnSpc>
                <a:spcPct val="115000"/>
              </a:lnSpc>
              <a:buClr>
                <a:srgbClr val="000000"/>
              </a:buClr>
              <a:buSzPts val="4000"/>
            </a:pPr>
            <a:r>
              <a:rPr lang="en" sz="5333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ODM EDUCATIONAL GROUP</a:t>
            </a:r>
            <a:endParaRPr sz="5333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SzPts val="1400"/>
            </a:pP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67598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036853"/>
            <a:ext cx="12192000" cy="18211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6901" y="285634"/>
            <a:ext cx="2104535" cy="1044767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>
            <a:off x="3553099" y="1504465"/>
            <a:ext cx="5215011" cy="25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buClr>
                <a:srgbClr val="000000"/>
              </a:buClr>
              <a:buSzPts val="3100"/>
            </a:pPr>
            <a:r>
              <a:rPr lang="en" sz="40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CLASS-VIII</a:t>
            </a:r>
            <a:endParaRPr sz="3867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buClr>
                <a:srgbClr val="000000"/>
              </a:buClr>
              <a:buSzPts val="3100"/>
            </a:pPr>
            <a:r>
              <a:rPr lang="en" sz="3333" dirty="0" smtClean="0">
                <a:latin typeface="Calibri"/>
                <a:ea typeface="Calibri"/>
                <a:cs typeface="Calibri"/>
                <a:sym typeface="Calibri"/>
              </a:rPr>
              <a:t>LAND, SOIL AND WATER RESOURCES</a:t>
            </a:r>
            <a:endParaRPr sz="3333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7832367" y="131167"/>
            <a:ext cx="4234800" cy="169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endParaRPr sz="2400"/>
          </a:p>
        </p:txBody>
      </p:sp>
      <p:sp>
        <p:nvSpPr>
          <p:cNvPr id="58" name="Google Shape;58;p13"/>
          <p:cNvSpPr txBox="1"/>
          <p:nvPr/>
        </p:nvSpPr>
        <p:spPr>
          <a:xfrm>
            <a:off x="3553096" y="3434265"/>
            <a:ext cx="5215014" cy="12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 b="1" dirty="0"/>
              <a:t>SUBJECT : GEOGRAPHY</a:t>
            </a:r>
            <a:endParaRPr sz="2400" b="1" dirty="0"/>
          </a:p>
          <a:p>
            <a:r>
              <a:rPr lang="en" sz="2400" b="1" dirty="0"/>
              <a:t>CHAPTER NUMBER: </a:t>
            </a:r>
            <a:r>
              <a:rPr lang="en" sz="2400" b="1" dirty="0" smtClean="0"/>
              <a:t>02</a:t>
            </a:r>
            <a:endParaRPr sz="2400" b="1" dirty="0"/>
          </a:p>
          <a:p>
            <a:r>
              <a:rPr lang="en" sz="2400" b="1" dirty="0"/>
              <a:t>CHAPTER NAME : </a:t>
            </a:r>
            <a:r>
              <a:rPr lang="en" sz="2400" b="1" dirty="0" smtClean="0"/>
              <a:t>LAND, SOIL AND      WATER RESOURCES</a:t>
            </a:r>
            <a:endParaRPr sz="2400" b="1" dirty="0"/>
          </a:p>
        </p:txBody>
      </p:sp>
      <p:pic>
        <p:nvPicPr>
          <p:cNvPr id="1026" name="Picture 2" descr="TERI Background Paper: Global Natural Resources Conclave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64" r="20935"/>
          <a:stretch/>
        </p:blipFill>
        <p:spPr bwMode="auto">
          <a:xfrm>
            <a:off x="8768112" y="131167"/>
            <a:ext cx="3299053" cy="237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Natural Resources High Res Stock Images | Shutterstock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94"/>
          <a:stretch/>
        </p:blipFill>
        <p:spPr bwMode="auto">
          <a:xfrm>
            <a:off x="137161" y="1504465"/>
            <a:ext cx="3278777" cy="3981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What is the role of GIS in Natural Resource Management | by The Geospatial  | Medium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8113" y="2599792"/>
            <a:ext cx="3299053" cy="2958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665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solidFill>
                  <a:srgbClr val="FF0000"/>
                </a:solidFill>
              </a:rPr>
              <a:t>Learning Outcomes:-</a:t>
            </a: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be able to know </a:t>
            </a:r>
            <a:r>
              <a:rPr lang="en-US" dirty="0"/>
              <a:t>the meaning </a:t>
            </a:r>
            <a:r>
              <a:rPr lang="en-US" dirty="0" smtClean="0"/>
              <a:t>of soil </a:t>
            </a:r>
            <a:r>
              <a:rPr lang="en-US" dirty="0"/>
              <a:t>resources, their variety, location and </a:t>
            </a:r>
            <a:r>
              <a:rPr lang="en-US" dirty="0" smtClean="0"/>
              <a:t>distribution.</a:t>
            </a:r>
            <a:endParaRPr lang="en-US" dirty="0"/>
          </a:p>
          <a:p>
            <a:r>
              <a:rPr lang="en-US" dirty="0" smtClean="0"/>
              <a:t>To be </a:t>
            </a:r>
            <a:r>
              <a:rPr lang="en-US" dirty="0"/>
              <a:t>able </a:t>
            </a:r>
            <a:r>
              <a:rPr lang="en-US" dirty="0" smtClean="0"/>
              <a:t>to understand </a:t>
            </a:r>
            <a:r>
              <a:rPr lang="en-US" dirty="0"/>
              <a:t>the significance of </a:t>
            </a:r>
            <a:r>
              <a:rPr lang="en-US" dirty="0" smtClean="0"/>
              <a:t>soil as resources.</a:t>
            </a:r>
          </a:p>
          <a:p>
            <a:r>
              <a:rPr lang="en-US" dirty="0" smtClean="0"/>
              <a:t>To be a sensible citizen respecting natural resources and utilizing them properly.</a:t>
            </a:r>
          </a:p>
          <a:p>
            <a:endParaRPr lang="en-IN" dirty="0"/>
          </a:p>
        </p:txBody>
      </p:sp>
      <p:pic>
        <p:nvPicPr>
          <p:cNvPr id="4" name="Google Shape;55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087465" y="5791199"/>
            <a:ext cx="2104535" cy="10447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577539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2292" y="500062"/>
            <a:ext cx="3851366" cy="1325563"/>
          </a:xfrm>
        </p:spPr>
        <p:txBody>
          <a:bodyPr/>
          <a:lstStyle/>
          <a:p>
            <a:pPr algn="ctr"/>
            <a:r>
              <a:rPr lang="en-IN" b="1" u="sng" dirty="0" smtClean="0">
                <a:solidFill>
                  <a:srgbClr val="FF0000"/>
                </a:solidFill>
              </a:rPr>
              <a:t>CONTENTS:-</a:t>
            </a:r>
            <a:endParaRPr lang="en-IN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2760" y="1694997"/>
            <a:ext cx="5758543" cy="435133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IN" dirty="0"/>
              <a:t>SOIL AS RESOURCE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N" dirty="0"/>
              <a:t> CLASSIFICATION OF SOILS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N" dirty="0"/>
              <a:t>SOIL EROSION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N" dirty="0"/>
              <a:t>CONSERVATION OF SOIL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N" dirty="0"/>
              <a:t>DISCUSSION – </a:t>
            </a:r>
            <a:r>
              <a:rPr lang="en-IN" dirty="0" smtClean="0"/>
              <a:t>QUESTION/ANSWER</a:t>
            </a:r>
            <a:endParaRPr lang="en-IN" dirty="0"/>
          </a:p>
        </p:txBody>
      </p:sp>
      <p:pic>
        <p:nvPicPr>
          <p:cNvPr id="4" name="Google Shape;55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7084" y="118076"/>
            <a:ext cx="2104535" cy="10447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83778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2391" y="314338"/>
            <a:ext cx="5696033" cy="740020"/>
          </a:xfrm>
        </p:spPr>
        <p:txBody>
          <a:bodyPr/>
          <a:lstStyle/>
          <a:p>
            <a:r>
              <a:rPr lang="en-IN" b="1" dirty="0">
                <a:solidFill>
                  <a:srgbClr val="FF0000"/>
                </a:solidFill>
              </a:rPr>
              <a:t>SOIL AS A RESOURCE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025" y="1609921"/>
            <a:ext cx="5786845" cy="470366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4765" y="1130971"/>
            <a:ext cx="1116874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N" sz="2000" b="1" dirty="0" smtClean="0">
                <a:latin typeface="+mj-lt"/>
                <a:cs typeface="Arial" panose="020B0604020202020204" pitchFamily="34" charset="0"/>
              </a:rPr>
              <a:t>Soil is the unconsolidated (or loose) covering of fine rock particles that covers the surface of the earth.</a:t>
            </a:r>
          </a:p>
          <a:p>
            <a:pPr algn="just"/>
            <a:endParaRPr lang="en-IN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Google Shape;55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87465" y="5791199"/>
            <a:ext cx="2104535" cy="1044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4130" y="1609921"/>
            <a:ext cx="4599378" cy="3889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219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:\Users\Adminstrator\Desktop\Factors-affecting-soil-formation.PN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13954" y="1293222"/>
            <a:ext cx="10058400" cy="5199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Google Shape;55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02983" y="6387737"/>
            <a:ext cx="1389017" cy="44822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2594631" y="435820"/>
            <a:ext cx="55570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>
                <a:hlinkClick r:id="rId4"/>
              </a:rPr>
              <a:t>https://www.youtube.com/watch?v=8kZXulLobA8</a:t>
            </a:r>
            <a:r>
              <a:rPr lang="en-IN" dirty="0"/>
              <a:t> </a:t>
            </a:r>
            <a:r>
              <a:rPr lang="en-IN" b="1" dirty="0" smtClean="0">
                <a:solidFill>
                  <a:srgbClr val="FF0000"/>
                </a:solidFill>
              </a:rPr>
              <a:t>SOIL</a:t>
            </a:r>
            <a:endParaRPr lang="en-IN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3409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93970" y="1384663"/>
            <a:ext cx="5789024" cy="31612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smtClean="0">
                <a:solidFill>
                  <a:srgbClr val="FF0000"/>
                </a:solidFill>
              </a:rPr>
              <a:t>SOIL PROFILE</a:t>
            </a:r>
            <a:endParaRPr lang="en-US" sz="3200" dirty="0">
              <a:solidFill>
                <a:srgbClr val="FF0000"/>
              </a:solidFill>
            </a:endParaRPr>
          </a:p>
          <a:p>
            <a:r>
              <a:rPr lang="en-US" sz="3200" dirty="0" smtClean="0"/>
              <a:t>A </a:t>
            </a:r>
            <a:r>
              <a:rPr lang="en-US" sz="3200" u="sng" dirty="0"/>
              <a:t>soil profile </a:t>
            </a:r>
            <a:r>
              <a:rPr lang="en-US" sz="3200" dirty="0"/>
              <a:t>is a vertical cross-section of the soil, made of layers running parallel to the surface. These layers are known as </a:t>
            </a:r>
            <a:r>
              <a:rPr lang="en-US" sz="3200" u="sng" dirty="0"/>
              <a:t>soil horizons</a:t>
            </a:r>
            <a:r>
              <a:rPr lang="en-US" sz="3200" dirty="0"/>
              <a:t>.</a:t>
            </a:r>
          </a:p>
          <a:p>
            <a:endParaRPr lang="en-IN" dirty="0"/>
          </a:p>
        </p:txBody>
      </p:sp>
      <p:pic>
        <p:nvPicPr>
          <p:cNvPr id="4" name="Google Shape;55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087465" y="5813233"/>
            <a:ext cx="2104535" cy="1044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60481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8853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560" y="248194"/>
            <a:ext cx="10515600" cy="47026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dirty="0"/>
              <a:t>different </a:t>
            </a:r>
            <a:r>
              <a:rPr lang="en-US" b="1" dirty="0" smtClean="0">
                <a:solidFill>
                  <a:srgbClr val="FF0000"/>
                </a:solidFill>
              </a:rPr>
              <a:t>LAYERS OF SOIL </a:t>
            </a:r>
            <a:r>
              <a:rPr lang="en-US" dirty="0" smtClean="0"/>
              <a:t>are</a:t>
            </a:r>
            <a:r>
              <a:rPr lang="en-US" dirty="0"/>
              <a:t>: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8" y="764307"/>
            <a:ext cx="9516292" cy="5741126"/>
          </a:xfrm>
          <a:prstGeom prst="rect">
            <a:avLst/>
          </a:prstGeom>
        </p:spPr>
      </p:pic>
      <p:pic>
        <p:nvPicPr>
          <p:cNvPr id="6" name="Google Shape;55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87465" y="5813233"/>
            <a:ext cx="2104535" cy="10447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783694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>
                <a:solidFill>
                  <a:srgbClr val="FF0000"/>
                </a:solidFill>
              </a:rPr>
              <a:t>Home Assignment</a:t>
            </a:r>
            <a:endParaRPr lang="en-IN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119358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IN" dirty="0" smtClean="0"/>
              <a:t>Define Soil.</a:t>
            </a:r>
          </a:p>
          <a:p>
            <a:pPr marL="514350" indent="-514350">
              <a:buAutoNum type="arabicPeriod"/>
            </a:pPr>
            <a:r>
              <a:rPr lang="en-IN" dirty="0" smtClean="0"/>
              <a:t>What are different factors that are responsible for the formation of the soil?</a:t>
            </a:r>
          </a:p>
          <a:p>
            <a:pPr marL="514350" indent="-514350">
              <a:buAutoNum type="arabicPeriod"/>
            </a:pPr>
            <a:r>
              <a:rPr lang="en-IN" dirty="0" smtClean="0"/>
              <a:t>Which layer of the soil supports vegetation and why ? </a:t>
            </a:r>
            <a:endParaRPr lang="en-IN" dirty="0"/>
          </a:p>
        </p:txBody>
      </p:sp>
      <p:pic>
        <p:nvPicPr>
          <p:cNvPr id="4" name="Google Shape;55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424159" y="5982788"/>
            <a:ext cx="1624149" cy="7707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621803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501</TotalTime>
  <Words>186</Words>
  <Application>Microsoft Office PowerPoint</Application>
  <PresentationFormat>Widescreen</PresentationFormat>
  <Paragraphs>28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Wingdings</vt:lpstr>
      <vt:lpstr>Office Theme</vt:lpstr>
      <vt:lpstr> ODM LEARNING   </vt:lpstr>
      <vt:lpstr>PowerPoint Presentation</vt:lpstr>
      <vt:lpstr>Learning Outcomes:-</vt:lpstr>
      <vt:lpstr>CONTENTS:-</vt:lpstr>
      <vt:lpstr>SOIL AS A RESOURCE</vt:lpstr>
      <vt:lpstr>PowerPoint Presentation</vt:lpstr>
      <vt:lpstr>PowerPoint Presentation</vt:lpstr>
      <vt:lpstr>PowerPoint Presentation</vt:lpstr>
      <vt:lpstr>Home Assignment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ODM LEARNING</dc:title>
  <dc:creator>Windows User</dc:creator>
  <cp:lastModifiedBy>Windows User</cp:lastModifiedBy>
  <cp:revision>6</cp:revision>
  <dcterms:created xsi:type="dcterms:W3CDTF">2021-06-06T06:48:57Z</dcterms:created>
  <dcterms:modified xsi:type="dcterms:W3CDTF">2021-06-06T15:28:18Z</dcterms:modified>
</cp:coreProperties>
</file>