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hTcMkLh13Z+Wmw2rrA4TGpqQpb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333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png"/><Relationship Id="rId5" Type="http://schemas.openxmlformats.org/officeDocument/2006/relationships/image" Target="../media/image11.jpg"/><Relationship Id="rId6" Type="http://schemas.openxmlformats.org/officeDocument/2006/relationships/image" Target="../media/image10.jpg"/><Relationship Id="rId7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7.jpg"/><Relationship Id="rId5" Type="http://schemas.openxmlformats.org/officeDocument/2006/relationships/image" Target="../media/image1.jp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5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/>
          <p:nvPr>
            <p:ph type="ctrTitle"/>
          </p:nvPr>
        </p:nvSpPr>
        <p:spPr>
          <a:xfrm>
            <a:off x="757646" y="3051209"/>
            <a:ext cx="10450285" cy="85458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9552"/>
              <a:buFont typeface="Calibri"/>
              <a:buNone/>
            </a:pPr>
            <a:br>
              <a:rPr lang="en-US"/>
            </a:br>
            <a:r>
              <a:rPr lang="en-US" sz="7300">
                <a:solidFill>
                  <a:srgbClr val="FF0000"/>
                </a:solidFill>
              </a:rPr>
              <a:t>ODM LEARNING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 </a:t>
            </a:r>
            <a:br>
              <a:rPr lang="en-US"/>
            </a:br>
            <a:endParaRPr sz="6700" u="sng">
              <a:solidFill>
                <a:srgbClr val="FF0000"/>
              </a:solidFill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10285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/>
          <p:nvPr>
            <p:ph type="title"/>
          </p:nvPr>
        </p:nvSpPr>
        <p:spPr>
          <a:xfrm>
            <a:off x="4149571" y="1036709"/>
            <a:ext cx="495408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HOME ASSIGNMENT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66" name="Google Shape;166;p10"/>
          <p:cNvSpPr txBox="1"/>
          <p:nvPr>
            <p:ph idx="1" type="body"/>
          </p:nvPr>
        </p:nvSpPr>
        <p:spPr>
          <a:xfrm>
            <a:off x="2004637" y="2579044"/>
            <a:ext cx="8763000" cy="1576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1</a:t>
            </a:r>
            <a:r>
              <a:rPr lang="en-US" sz="3200"/>
              <a:t>. What do you mean by land degradation?</a:t>
            </a:r>
            <a:endParaRPr sz="32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2. What are the causes of land degradation?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3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465" y="5813233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83433" y="5838501"/>
            <a:ext cx="1643368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/>
          <p:nvPr/>
        </p:nvSpPr>
        <p:spPr>
          <a:xfrm>
            <a:off x="828567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60958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b="1" sz="53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09585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33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b="1" sz="5333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036853"/>
            <a:ext cx="12192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901" y="285634"/>
            <a:ext cx="2104535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3553099" y="1504465"/>
            <a:ext cx="5215011" cy="25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CLASS-VIII</a:t>
            </a:r>
            <a:endParaRPr b="1" i="0" sz="3866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LAND, SOIL AND WATER RESOURCES</a:t>
            </a:r>
            <a:endParaRPr b="0" i="0" sz="3333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832367" y="131167"/>
            <a:ext cx="4234800" cy="1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3553096" y="3434265"/>
            <a:ext cx="5215014" cy="12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: GEOGRAPHY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NUMBER: 02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NAME : LAND, SOIL AND      WATER RESOURCES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TERI Background Paper: Global Natural Resources Conclave" id="103" name="Google Shape;103;p2"/>
          <p:cNvPicPr preferRelativeResize="0"/>
          <p:nvPr/>
        </p:nvPicPr>
        <p:blipFill rotWithShape="1">
          <a:blip r:embed="rId5">
            <a:alphaModFix/>
          </a:blip>
          <a:srcRect b="0" l="21464" r="20935" t="0"/>
          <a:stretch/>
        </p:blipFill>
        <p:spPr>
          <a:xfrm>
            <a:off x="8768112" y="131167"/>
            <a:ext cx="3299053" cy="23776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tural Resources High Res Stock Images | Shutterstock" id="104" name="Google Shape;104;p2"/>
          <p:cNvPicPr preferRelativeResize="0"/>
          <p:nvPr/>
        </p:nvPicPr>
        <p:blipFill rotWithShape="1">
          <a:blip r:embed="rId6">
            <a:alphaModFix/>
          </a:blip>
          <a:srcRect b="7994" l="0" r="0" t="0"/>
          <a:stretch/>
        </p:blipFill>
        <p:spPr>
          <a:xfrm>
            <a:off x="137161" y="1504465"/>
            <a:ext cx="3278777" cy="39819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t is the role of GIS in Natural Resource Management | by The Geospatial  | Medium" id="105" name="Google Shape;10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68113" y="2599792"/>
            <a:ext cx="3299053" cy="2958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Learning Outcomes:-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838200" y="1825625"/>
            <a:ext cx="10515600" cy="1596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be able to know the meaning of land degradation and methods to conserve land degradation.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To be able to understand the significance of land conservation.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465" y="5791199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3542212" y="1162843"/>
            <a:ext cx="385136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 u="sng">
                <a:solidFill>
                  <a:srgbClr val="FF0000"/>
                </a:solidFill>
              </a:rPr>
              <a:t>CONTENTS:-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3071949" y="2635523"/>
            <a:ext cx="5758543" cy="227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Land Degradation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Reasons of Land Degradation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Methods of conservation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084" y="118076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Land Degradation</a:t>
            </a:r>
            <a:br>
              <a:rPr lang="en-US"/>
            </a:br>
            <a:endParaRPr/>
          </a:p>
        </p:txBody>
      </p:sp>
      <p:pic>
        <p:nvPicPr>
          <p:cNvPr descr="C:\Users\Adminstrator\Desktop\download.jfif" id="125" name="Google Shape;125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794" y="1394029"/>
            <a:ext cx="3793263" cy="50328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strator\Desktop\download (1).jfif" id="126" name="Google Shape;1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3623" y="1394028"/>
            <a:ext cx="3814354" cy="5032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strator\Desktop\download (2).jfif" id="127" name="Google Shape;12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25542" y="1394028"/>
            <a:ext cx="3537857" cy="503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87465" y="-16861"/>
            <a:ext cx="2104535" cy="1044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/>
          <p:nvPr>
            <p:ph idx="1" type="body"/>
          </p:nvPr>
        </p:nvSpPr>
        <p:spPr>
          <a:xfrm>
            <a:off x="391886" y="365760"/>
            <a:ext cx="6570617" cy="61003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LAND DEGRADATION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It refers to the decline in productivity of cultivated land or forest land . It results from unsuitable and unscientific land use.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r>
              <a:rPr b="1"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CAUSES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:-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465" y="5813233"/>
            <a:ext cx="2104535" cy="104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0226" y="2353498"/>
            <a:ext cx="5800997" cy="3982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63840" y="67368"/>
            <a:ext cx="4151267" cy="2140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325" y="248442"/>
            <a:ext cx="5625961" cy="6452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0878" y="248442"/>
            <a:ext cx="5768755" cy="6319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24160" y="5852160"/>
            <a:ext cx="1767840" cy="100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0000"/>
                </a:solidFill>
              </a:rPr>
              <a:t>LAND CONSERVATION</a:t>
            </a:r>
            <a:br>
              <a:rPr lang="en-US"/>
            </a:br>
            <a:endParaRPr/>
          </a:p>
        </p:txBody>
      </p:sp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1008018" y="1227909"/>
            <a:ext cx="10515600" cy="4937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cap="none">
                <a:latin typeface="Calibri"/>
                <a:ea typeface="Calibri"/>
                <a:cs typeface="Calibri"/>
                <a:sym typeface="Calibri"/>
              </a:rPr>
              <a:t>Afforestation and proper management of grazing.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cap="none">
                <a:latin typeface="Calibri"/>
                <a:ea typeface="Calibri"/>
                <a:cs typeface="Calibri"/>
                <a:sym typeface="Calibri"/>
              </a:rPr>
              <a:t>Planting of </a:t>
            </a:r>
            <a:r>
              <a:rPr lang="en-US"/>
              <a:t>shelterbelts</a:t>
            </a:r>
            <a:r>
              <a:rPr lang="en-US" cap="none">
                <a:latin typeface="Calibri"/>
                <a:ea typeface="Calibri"/>
                <a:cs typeface="Calibri"/>
                <a:sym typeface="Calibri"/>
              </a:rPr>
              <a:t> of plants.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cap="none">
                <a:latin typeface="Calibri"/>
                <a:ea typeface="Calibri"/>
                <a:cs typeface="Calibri"/>
                <a:sym typeface="Calibri"/>
              </a:rPr>
              <a:t> Control on </a:t>
            </a:r>
            <a:r>
              <a:rPr lang="en-US"/>
              <a:t>overgrazing</a:t>
            </a:r>
            <a:r>
              <a:rPr lang="en-US" cap="none"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cap="none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87465" y="5813233"/>
            <a:ext cx="2104535" cy="1044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7400" y="2817283"/>
            <a:ext cx="53848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69680" y="101314"/>
            <a:ext cx="3081765" cy="218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idx="1" type="body"/>
          </p:nvPr>
        </p:nvSpPr>
        <p:spPr>
          <a:xfrm>
            <a:off x="655321" y="457201"/>
            <a:ext cx="10515600" cy="11364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Stabilization of sand dunes to check land degradation.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Proper discharge and disposal of industrial effluents and wastes after treatment. </a:t>
            </a:r>
            <a:endParaRPr sz="2400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58" name="Google Shape;1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4789" y="5995851"/>
            <a:ext cx="1637211" cy="86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017" y="1593669"/>
            <a:ext cx="5121320" cy="4872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6216" y="1593669"/>
            <a:ext cx="6165669" cy="4232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2021-06-06T06:48:53Z</dcterms:created>
  <dc:creator>Windows User</dc:creator>
</cp:coreProperties>
</file>