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8" r:id="rId4"/>
    <p:sldId id="257" r:id="rId5"/>
    <p:sldId id="258" r:id="rId6"/>
    <p:sldId id="259" r:id="rId7"/>
    <p:sldId id="260" r:id="rId8"/>
    <p:sldId id="261" r:id="rId9"/>
    <p:sldId id="270" r:id="rId10"/>
    <p:sldId id="262" r:id="rId11"/>
    <p:sldId id="263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F03FB-B350-41EE-9EDF-93EA11E96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4B1883-1537-47CC-B32A-633CF2EB84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D17D7-2881-4BC7-BE28-B7AA4B027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CCF0C-8CA9-42A1-9615-DBC9423AB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E3D34-2203-4B65-ADE1-5EBCC7E73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3130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DB7D4-8E20-4A61-9372-7DF0D7E07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2EE9D3-116B-4E68-9B6F-804946F2B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7A8F5-BAFF-4372-9CFC-26A1E897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E63B2-989C-4751-AC1E-E9D3CD5F8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5EF52-A439-4253-9B1B-E06BCF6C5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6729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93774-D98E-4B26-B509-E8ACC6E00D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69258D-1B02-482B-8AD5-7CB4239734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AF3C8-A303-447F-B875-E43E1E679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ABC9C-5CBA-433F-AD95-0CADA3B4B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310F6-5792-4B44-BDE9-5BB05AC30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8024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0F2D6-1A3C-4BAB-A4B0-B8CA27DB1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456A7-29D7-4A76-AE6D-80BA5BC12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D125E-B676-455F-A39A-F9A322E2C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D7040-143F-4630-A94B-CED42FCAE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003D4A-44E8-454D-85C4-107A77606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008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8AC67-4C48-4DFB-88C6-99EA63D74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57B89-BC67-46A4-8824-B987B1703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EBA8B-37A1-40E3-96E3-248C28ADA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61F89-3989-4AAF-916F-AD42A5B27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C6104-03EF-47F2-98FD-0E2BF515F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199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E59BD-2269-49B3-A618-2877BEAD8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366F4-B634-454C-8A47-1768B68F9F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0BF2F-BF0C-4790-8653-DDB235138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0F7EAA-6DB5-44B3-8366-DFF668E01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5786A1-4B08-4DE4-B2A2-89260AB25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077B64-D139-4A20-BB2E-4C43D84E7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8082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166E-21A0-40D4-9F77-39C19AE9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54AB60-2CFE-49C0-A525-233255836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717ABF-0A47-458C-8974-9597399C6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0117BB-4243-42C4-990F-9EEEE2293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2DAAC9-4B00-41D3-B27C-0272F35767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F428FA-F906-46FA-ABB8-1971E5873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0DBB46-C903-4B3E-B3E9-7D5099BA2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0C2F9A-567C-4F41-A87C-C8E71BCF7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4371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04F19-D969-45FB-A05C-2DBAA5CCD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9EE165-CCD8-4D14-A3CF-062E89552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F79767-BFD3-419B-8ADB-68F4E0C36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CE5A06-75B0-4B71-93C8-16E601CF7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1139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479FC3-BA37-482B-8A75-52511F22D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CE60A6-40AD-4E9E-BBE8-4B79947E2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D90DE0-9EAD-4971-AF5B-ADFD1228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448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32B6D-5E4E-4AD6-B718-5862680E8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80299-2DCB-4464-B365-F45B25AA9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D13B7-6260-421E-9DFB-299C1D0AE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465530-2FE3-4F10-8CD0-811C126CE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A98622-F25A-40B8-91A3-4D7125A5E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E39D2-2408-48A7-9543-429F073EF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4133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8FB30-4882-4799-816B-8C4729985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DD5EA0-9054-478A-8FB5-91D2C09A70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FEB99B-D968-464A-BD0D-FDF717818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8FE6E7-3D19-43B3-A9E6-E943D6EAF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C01E-D08B-4B32-8FAC-6A83FEC8F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ECB509-FFD2-4B0A-A9ED-5327545CB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83638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73DB3D-7819-4F45-BFFD-DB7C529DD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0E6370-3FB5-411D-AACD-6512099FF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BFF442-14E9-4232-8C8B-7747A90D93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84B02-EF5E-4F93-AC2D-43DD13E6E6CD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B4ED7-EF48-4FB3-BE45-E4DA3BECAE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88215-21FC-49C0-B65D-75B624CAD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3002-1C18-4DA0-AE36-C081A7F1E5B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84345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FD1C-B1D2-44A9-9060-4AD123E43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3515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ELEMENTS,COMPOUNDS AND MIXTURES</a:t>
            </a:r>
            <a:endParaRPr lang="en-IN" sz="3000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8CBB3D-6299-4AE5-9A0A-238314AE37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6522" y="2765631"/>
            <a:ext cx="9144000" cy="2492169"/>
          </a:xfrm>
        </p:spPr>
        <p:txBody>
          <a:bodyPr/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CHAPTER-03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SEPARATION OF SOLID –LIQUID MIXTURES</a:t>
            </a: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PERIOD-6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FB98B1BF-1FBA-4D53-90F6-4D383624E3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257800"/>
            <a:ext cx="121920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58199CF0-F623-4812-BEAD-ED78220CCA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05" y="53009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7599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7F9D3-B919-4BF2-A9B5-74460BB1D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CENTRIFUGATION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D78F5-45A6-4AE5-B632-C17C8FD2E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722" y="1470990"/>
            <a:ext cx="7272130" cy="5140153"/>
          </a:xfrm>
        </p:spPr>
        <p:txBody>
          <a:bodyPr>
            <a:no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CENTRIFUGATION: -</a:t>
            </a:r>
            <a:endParaRPr lang="en-IN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If the solid particles are very small and pass through a filter paper, then centrifugation process is used for the separation of insoluble solid particles from a solid-liquid mixture.</a:t>
            </a: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4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Principle involved in centrifugation: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The principle is that when the liquid is spun rapidly, the denser particles are forced to the bottom and the lighter particles stay at the top.</a:t>
            </a: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Example: Centrifugation is used for blood and urine testing in diagnostic laboratories, in dairies to separate butter from cream, and in washing machines to squeeze out water from clothes.</a:t>
            </a: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IN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44C319-9D2A-4F34-9925-7A1055E1296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242852" y="1962323"/>
            <a:ext cx="3631096" cy="4530552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E81F1B6-5965-4506-AC94-7B0124E18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246856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807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BE24D-FA35-453A-855D-746E5C802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D86074-F54F-4E33-B188-984E71658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3113"/>
            <a:ext cx="10515600" cy="3963850"/>
          </a:xfrm>
        </p:spPr>
        <p:txBody>
          <a:bodyPr/>
          <a:lstStyle/>
          <a:p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Exercise -II Q4 a, b, c, d, e &amp; f</a:t>
            </a:r>
          </a:p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Explain the process of crystallisation. Support your answer with examples.</a:t>
            </a:r>
          </a:p>
          <a:p>
            <a:r>
              <a:rPr lang="en-IN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What do you mean by Centrifugation. Mention some practical application.</a:t>
            </a:r>
          </a:p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Define a) Sedimentation  b) Decantation  c) Filtration  d) Evaporation</a:t>
            </a:r>
          </a:p>
          <a:p>
            <a:r>
              <a:rPr lang="en-IN" sz="2400" b="1" dirty="0">
                <a:latin typeface="Calibri" panose="020F0502020204030204" pitchFamily="34" charset="0"/>
                <a:ea typeface="Calibri" panose="020F0502020204030204" pitchFamily="34" charset="0"/>
              </a:rPr>
              <a:t>What do you mean by distillation? Explain how can you separate a mixture of water and acetone. </a:t>
            </a:r>
          </a:p>
          <a:p>
            <a:pPr marL="0" indent="0">
              <a:buNone/>
            </a:pPr>
            <a:endParaRPr lang="en-IN" sz="24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0843F40-CA3F-4777-B8B0-010638A959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736" y="198783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8578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227CF-66C1-4EAB-9DDF-BCC2FB23C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399"/>
            <a:ext cx="10515600" cy="1272209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F9E72-ED34-4C25-BF29-937BC70AC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0B6CB0-97D9-475A-8DA3-156382354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1736" y="198783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014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79415-6AF6-4F9C-A198-909476BFC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LEARNING OBJECTIVE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820C9-85CF-4D9E-9ECC-FA3C4C160F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4173"/>
            <a:ext cx="10515600" cy="4028662"/>
          </a:xfrm>
        </p:spPr>
        <p:txBody>
          <a:bodyPr>
            <a:noAutofit/>
          </a:bodyPr>
          <a:lstStyle/>
          <a:p>
            <a:pPr marL="0" marR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a typeface="Arial" panose="020B0604020202020204" pitchFamily="34" charset="0"/>
              </a:rPr>
              <a:t>The students would  know of the following concept</a:t>
            </a:r>
            <a:endParaRPr lang="en-IN" sz="2400" b="1" dirty="0">
              <a:solidFill>
                <a:srgbClr val="FF0000"/>
              </a:solidFill>
              <a:effectLst/>
              <a:ea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endParaRPr lang="en-IN" sz="2400" b="1" dirty="0">
              <a:ea typeface="Arial" panose="020B0604020202020204" pitchFamily="34" charset="0"/>
            </a:endParaRPr>
          </a:p>
          <a:p>
            <a:pPr marL="0" marR="0" lv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ea typeface="Arial" panose="020B0604020202020204" pitchFamily="34" charset="0"/>
              </a:rPr>
              <a:t>Separation of Solid-Liquid Mixtures</a:t>
            </a:r>
            <a:endParaRPr lang="en-IN" sz="2400" dirty="0">
              <a:solidFill>
                <a:srgbClr val="FF0000"/>
              </a:solidFill>
              <a:effectLst/>
              <a:ea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en-IN" sz="2400" b="1" dirty="0">
                <a:effectLst/>
                <a:ea typeface="Arial" panose="020B0604020202020204" pitchFamily="34" charset="0"/>
              </a:rPr>
              <a:t>Sedimentation and Decantation</a:t>
            </a:r>
            <a:endParaRPr lang="en-IN" sz="2400" dirty="0">
              <a:effectLst/>
              <a:ea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en-IN" sz="2400" b="1" dirty="0">
                <a:effectLst/>
                <a:ea typeface="Arial" panose="020B0604020202020204" pitchFamily="34" charset="0"/>
              </a:rPr>
              <a:t>Filtration</a:t>
            </a:r>
            <a:endParaRPr lang="en-IN" sz="2400" dirty="0">
              <a:effectLst/>
              <a:ea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en-IN" sz="2400" b="1" dirty="0">
                <a:effectLst/>
                <a:ea typeface="Arial" panose="020B0604020202020204" pitchFamily="34" charset="0"/>
              </a:rPr>
              <a:t>Evaporation</a:t>
            </a:r>
            <a:endParaRPr lang="en-IN" sz="2400" dirty="0">
              <a:effectLst/>
              <a:ea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en-IN" sz="2400" b="1" dirty="0">
                <a:effectLst/>
                <a:ea typeface="Arial" panose="020B0604020202020204" pitchFamily="34" charset="0"/>
              </a:rPr>
              <a:t>Crystallisation</a:t>
            </a:r>
            <a:endParaRPr lang="en-IN" sz="2400" dirty="0">
              <a:effectLst/>
              <a:ea typeface="Arial" panose="020B0604020202020204" pitchFamily="34" charset="0"/>
            </a:endParaRPr>
          </a:p>
          <a:p>
            <a:pPr marL="342900" marR="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en-IN" sz="2400" b="1" dirty="0">
                <a:effectLst/>
                <a:ea typeface="Arial" panose="020B0604020202020204" pitchFamily="34" charset="0"/>
              </a:rPr>
              <a:t>Distillation</a:t>
            </a:r>
            <a:endParaRPr lang="en-IN" sz="2400" dirty="0">
              <a:effectLst/>
              <a:ea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sz="2400" b="1" dirty="0">
                <a:effectLst/>
                <a:ea typeface="Calibri" panose="020F0502020204030204" pitchFamily="34" charset="0"/>
              </a:rPr>
              <a:t>Centrifugation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ED175B5-0EC5-40E5-A5E8-5FBB7F5A41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05" y="53009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37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8F882-194D-423E-B1E9-9DE1BB642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33A6B-C007-4479-A5AE-9839A88AC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9129"/>
            <a:ext cx="10515600" cy="385783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How will you get the clear water from the muddy water?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Mention how Gandhi Ji able to obtain salt from the sea water?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How tea leaves are separated from the mixture?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D33B33-9A8F-42EE-84B1-F58BE20B10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8492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754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CDFFB-61F3-4EE1-B05E-2CDE56812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SEDIMENTATION AND DECANTATION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F1732-54D7-4D6F-BC70-37C1E2938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809" y="1560581"/>
            <a:ext cx="7447721" cy="4932294"/>
          </a:xfrm>
        </p:spPr>
        <p:txBody>
          <a:bodyPr>
            <a:normAutofit lnSpcReduction="10000"/>
          </a:bodyPr>
          <a:lstStyle/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SEDIMENTATION AND DECANTATION: -</a:t>
            </a: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settling down of suspended insoluble, heavy solid particles in a solid- liquid mixture when left undisturbed is called Sedimentation. The solid that settles down is sediment while the clear liquid above is called supernatant liquid.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process of pouring out the clear liquid, without disturbing the sediment is called Decantation.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Example: - A mixture of sand and water, rice and water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587A0D-A0DB-44D8-8A37-36C7E58A508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530" y="1690688"/>
            <a:ext cx="3896139" cy="4802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F6C7B42B-788F-440A-B4EB-BFD06B873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4744" y="185531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063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08F1C-1B0A-4031-9A1A-1EDA43892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FILTRATION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929C3-CDA2-4C45-BB5A-6E82169360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87817" cy="4919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FILTRATION: -</a:t>
            </a:r>
          </a:p>
          <a:p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Filtration is a process by which insoluble solids can be removed from a liquid by using a filter paper.</a:t>
            </a: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 filter paper is a special type of paper which has pores that are tiny enough to let only liquids pass through it. If you pass a solution through filter paper, any undissolved solid particles will get left behind on the paper whereas the liquid will filter through.</a:t>
            </a: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 liquid that passes through is called the filtrate and the undissolved solid particles are called residue. </a:t>
            </a: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Example: A mixture of chalk powder and water can be separated by this method</a:t>
            </a:r>
            <a:endParaRPr lang="en-IN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5EDC60-F7D6-46E1-99E1-792D1653DC2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017" y="2120348"/>
            <a:ext cx="3762375" cy="445797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679AB49-8C04-42A8-89F1-5EA8A9758F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4" y="279676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289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1ECB2-6BB3-4774-96C2-59A85DC3C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EVAPORATION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F54C0-BB3E-4EE1-A431-31B0F4787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954078" cy="4351338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EVAPORATION: -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r>
              <a:rPr lang="en-US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Evaporation is the process of vaporizing the solvent to obtain the solute. Evaporation is used to separate a mixture containing a non-volatile, soluble solid from its volatile, liquid solvent.</a:t>
            </a:r>
            <a:br>
              <a:rPr lang="en-US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can separate salt from a solution by evaporating the water from the solution.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A9CEE7-9EF4-4A1D-AFD7-0A78C77FC2A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7565" y="2014330"/>
            <a:ext cx="3336235" cy="3898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1C07A28-9A3D-4309-8B84-DC6BDADCA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230188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494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4595F-06E0-428E-93C1-17D4C1297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CRYSTALLISATION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071D8-2F85-40E0-9D49-B716BD276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20000"/>
          </a:bodyPr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CRYSTALLISATION: - 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400" b="1" dirty="0">
              <a:solidFill>
                <a:srgbClr val="00B05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Crystallisation is a separation and purification method which involves the precipitating of solid crystals from its saturated solution on cooling.</a:t>
            </a: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 this process the impure sample is dissolved in minimum amount of suitable solvent. The formed solution is heated to get a saturated solution. On cooling, this saturated solution produces pure crystals of the sample.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Crystallisation is used for</a:t>
            </a: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Purification of salt that we get from sea water and separation of crystals of alum from impure samples.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3F511CB-EADD-4614-8662-0FAD348C8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1492" y="230188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9747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CC059-01EC-4F17-B583-DB6EC1396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DISTILLATION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28518-C063-4D01-85BF-B858FF14C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187"/>
            <a:ext cx="6662530" cy="4351338"/>
          </a:xfrm>
        </p:spPr>
        <p:txBody>
          <a:bodyPr>
            <a:normAutofit/>
          </a:bodyPr>
          <a:lstStyle/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DISTILLATION: -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method is used for the separation of a mixture containing two miscible liquids that boil without decomposing and have a large difference between their boiling points.</a:t>
            </a: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Process of conversion of a liquid into vapour by boiling, and then recondensing the vapour into liquid is called distillation. 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en-IN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84E5B9-1C99-47FF-A504-7A53835CCB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513" y="1690688"/>
            <a:ext cx="4328076" cy="48021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A26C3BE0-04A0-40E6-859E-3632A838B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5547" y="230188"/>
            <a:ext cx="2592042" cy="609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1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7225C-237E-495D-8BFB-0827FE1F7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DISTILLATION</a:t>
            </a:r>
            <a:endParaRPr lang="en-IN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BE8D3-8C9E-4FEC-AC67-951BFD394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69765" cy="4351338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Apparatus: </a:t>
            </a:r>
            <a:endParaRPr lang="en-IN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Distillation process requires a distillation flask, thermometer, heating assembly, a receiver flask and condenser as the apparatus. A distillation flask is a round-bottomed flask with a tube at its neck.  This tube is attached to a Liebig condenser. The Liebig condenser is a long glass tube within a glass jacket, with an inlet and outlet for water. The open end of the flask is fitted with a one-holed rubber cork through which a thermometer is introduced.</a:t>
            </a:r>
            <a:br>
              <a:rPr lang="en-IN" sz="2400" b="1" dirty="0">
                <a:solidFill>
                  <a:srgbClr val="69696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en-IN" sz="2400" dirty="0"/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B2DA7-9E7D-4757-BEE3-5E3D029D0C2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965" y="2199860"/>
            <a:ext cx="4532244" cy="41120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783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739</Words>
  <Application>Microsoft Office PowerPoint</Application>
  <PresentationFormat>Widescreen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Wingdings</vt:lpstr>
      <vt:lpstr>Office Theme</vt:lpstr>
      <vt:lpstr>ELEMENTS,COMPOUNDS AND MIXTURES</vt:lpstr>
      <vt:lpstr>LEARNING OBJECTIVE</vt:lpstr>
      <vt:lpstr>WARM UP QUESTIONS</vt:lpstr>
      <vt:lpstr>SEDIMENTATION AND DECANTATION</vt:lpstr>
      <vt:lpstr>FILTRATION</vt:lpstr>
      <vt:lpstr>EVAPORATION</vt:lpstr>
      <vt:lpstr>CRYSTALLISATION</vt:lpstr>
      <vt:lpstr>DISTILLATION</vt:lpstr>
      <vt:lpstr>DISTILLATION</vt:lpstr>
      <vt:lpstr>CENTRIFUGATION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ELEMENTS,COMPOUNDS AND MIXTURES</dc:title>
  <dc:creator>Pradeep Pati</dc:creator>
  <cp:lastModifiedBy>Pradeep Pati</cp:lastModifiedBy>
  <cp:revision>6</cp:revision>
  <dcterms:created xsi:type="dcterms:W3CDTF">2021-04-08T07:39:40Z</dcterms:created>
  <dcterms:modified xsi:type="dcterms:W3CDTF">2021-12-18T07:00:10Z</dcterms:modified>
</cp:coreProperties>
</file>