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8" r:id="rId4"/>
    <p:sldId id="257" r:id="rId5"/>
    <p:sldId id="258" r:id="rId6"/>
    <p:sldId id="259" r:id="rId7"/>
    <p:sldId id="260" r:id="rId8"/>
    <p:sldId id="270" r:id="rId9"/>
    <p:sldId id="261" r:id="rId10"/>
    <p:sldId id="262" r:id="rId11"/>
    <p:sldId id="26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C54-ABE4-4D94-AE1E-B9934D765A8B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3E65-73D6-42F5-A4A6-0C539951F5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038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C54-ABE4-4D94-AE1E-B9934D765A8B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3E65-73D6-42F5-A4A6-0C539951F5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038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C54-ABE4-4D94-AE1E-B9934D765A8B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3E65-73D6-42F5-A4A6-0C539951F5F6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90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C54-ABE4-4D94-AE1E-B9934D765A8B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3E65-73D6-42F5-A4A6-0C539951F5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1624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C54-ABE4-4D94-AE1E-B9934D765A8B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3E65-73D6-42F5-A4A6-0C539951F5F6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2795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C54-ABE4-4D94-AE1E-B9934D765A8B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3E65-73D6-42F5-A4A6-0C539951F5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76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C54-ABE4-4D94-AE1E-B9934D765A8B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3E65-73D6-42F5-A4A6-0C539951F5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71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C54-ABE4-4D94-AE1E-B9934D765A8B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3E65-73D6-42F5-A4A6-0C539951F5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301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C54-ABE4-4D94-AE1E-B9934D765A8B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3E65-73D6-42F5-A4A6-0C539951F5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213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C54-ABE4-4D94-AE1E-B9934D765A8B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3E65-73D6-42F5-A4A6-0C539951F5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19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C54-ABE4-4D94-AE1E-B9934D765A8B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3E65-73D6-42F5-A4A6-0C539951F5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462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C54-ABE4-4D94-AE1E-B9934D765A8B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3E65-73D6-42F5-A4A6-0C539951F5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836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C54-ABE4-4D94-AE1E-B9934D765A8B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3E65-73D6-42F5-A4A6-0C539951F5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386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C54-ABE4-4D94-AE1E-B9934D765A8B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3E65-73D6-42F5-A4A6-0C539951F5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24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C54-ABE4-4D94-AE1E-B9934D765A8B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3E65-73D6-42F5-A4A6-0C539951F5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20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CC54-ABE4-4D94-AE1E-B9934D765A8B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3E65-73D6-42F5-A4A6-0C539951F5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296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CC54-ABE4-4D94-AE1E-B9934D765A8B}" type="datetimeFigureOut">
              <a:rPr lang="en-IN" smtClean="0"/>
              <a:t>18-12-2021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E43E65-73D6-42F5-A4A6-0C539951F5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952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5FD4-ED87-4429-9D6D-4D093EA9E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2610"/>
            <a:ext cx="7606748" cy="106017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ELEMENTS,COMPOUNDS AND MIXTURES</a:t>
            </a:r>
            <a:endParaRPr lang="en-IN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77664-CE7A-4CC7-B79A-EDFC725BA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74504"/>
            <a:ext cx="9144000" cy="2183296"/>
          </a:xfrm>
        </p:spPr>
        <p:txBody>
          <a:bodyPr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SUBJECT-CHEMISTRY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CHAPTER-03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NEED FOR SEPARATION, SEPARATION OF SOLID-SOLID MIXTURE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PERIOD-5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dirty="0"/>
          </a:p>
        </p:txBody>
      </p:sp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68D77D3E-E16A-404B-AB0E-B913E3CFD38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257800"/>
            <a:ext cx="121920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FD86D62-1134-4F5F-8CFB-6B761E87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979" y="53009"/>
            <a:ext cx="2592042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2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05A6-1CEA-4B78-A1B3-8F703FE5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174"/>
            <a:ext cx="10515600" cy="109993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+mn-lt"/>
              </a:rPr>
              <a:t>SEPARATION OF SOLID-SOLID MIXTURE</a:t>
            </a:r>
            <a:endParaRPr lang="en-IN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96940-20F4-4C3B-B61F-BBB2C5B27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4661"/>
            <a:ext cx="8120270" cy="3672302"/>
          </a:xfrm>
        </p:spPr>
        <p:txBody>
          <a:bodyPr/>
          <a:lstStyle/>
          <a:p>
            <a:r>
              <a:rPr lang="en-US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SOLVENT EXTRACTION METHOD: -</a:t>
            </a:r>
          </a:p>
          <a:p>
            <a:endParaRPr lang="en-US" sz="2400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method is used when one of the solid components is soluble in water. Example: - A mixture of sand and salt.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8D09383-CB4E-4BC4-971B-E514A683B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466" y="106016"/>
            <a:ext cx="2592042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7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BD05-4090-42D8-BDAB-9E43B514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ASSIGNMENT</a:t>
            </a:r>
            <a:endParaRPr lang="en-IN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ADA1F-996A-4339-9AB8-EBFC71A79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Exercise-II Q9 a, b, c, d</a:t>
            </a:r>
          </a:p>
          <a:p>
            <a:r>
              <a:rPr lang="en-IN" sz="2400" b="1" dirty="0">
                <a:latin typeface="Calibri" panose="020F0502020204030204" pitchFamily="34" charset="0"/>
                <a:ea typeface="Calibri" panose="020F0502020204030204" pitchFamily="34" charset="0"/>
              </a:rPr>
              <a:t>How can separate the sulphur from the mixture of sulphur and Sand?</a:t>
            </a:r>
          </a:p>
          <a:p>
            <a:r>
              <a:rPr lang="en-IN" sz="2400" b="1" dirty="0">
                <a:latin typeface="Calibri" panose="020F0502020204030204" pitchFamily="34" charset="0"/>
                <a:ea typeface="Calibri" panose="020F0502020204030204" pitchFamily="34" charset="0"/>
              </a:rPr>
              <a:t> Define winnowing</a:t>
            </a:r>
          </a:p>
          <a:p>
            <a:r>
              <a:rPr lang="en-IN" sz="2400" b="1" dirty="0">
                <a:latin typeface="Calibri" panose="020F0502020204030204" pitchFamily="34" charset="0"/>
                <a:ea typeface="Calibri" panose="020F0502020204030204" pitchFamily="34" charset="0"/>
              </a:rPr>
              <a:t>Explain Magnetic separation with an example.</a:t>
            </a:r>
          </a:p>
          <a:p>
            <a:r>
              <a:rPr lang="en-IN" sz="2400" b="1" dirty="0">
                <a:latin typeface="Calibri" panose="020F0502020204030204" pitchFamily="34" charset="0"/>
                <a:ea typeface="Calibri" panose="020F0502020204030204" pitchFamily="34" charset="0"/>
              </a:rPr>
              <a:t> How can we separate pebbles from its mixture with sand?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82411D9-526C-4C32-83EC-40D49F056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776" y="74515"/>
            <a:ext cx="2592042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4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44E8-D4A2-49F7-9212-33F2C5D5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14330"/>
            <a:ext cx="8596668" cy="104692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THANKING YOU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A8239-3BCD-4775-A2CE-4352F654C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061251"/>
            <a:ext cx="8596668" cy="2980111"/>
          </a:xfrm>
        </p:spPr>
        <p:txBody>
          <a:bodyPr/>
          <a:lstStyle/>
          <a:p>
            <a:pPr marL="0" indent="0" algn="ctr">
              <a:buNone/>
            </a:pPr>
            <a:endParaRPr lang="en-IN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I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ODM EDUCATIONAL GROUP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1E7CB1B-3F0A-4354-8E9C-1DDBC185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776" y="74515"/>
            <a:ext cx="2592042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24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23C0-4D33-4416-AE54-0BC9FF14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05948"/>
            <a:ext cx="8596668" cy="72445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</a:t>
            </a:r>
            <a:endParaRPr lang="en-IN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D66A6-397F-4AB5-A5F0-0F7218203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70922"/>
            <a:ext cx="8596668" cy="3470440"/>
          </a:xfrm>
        </p:spPr>
        <p:txBody>
          <a:bodyPr>
            <a:norm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IN" sz="24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 students will know of the need for the separation of the components of mixtures.</a:t>
            </a:r>
            <a:endParaRPr lang="en-IN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students would know of the various methods of separation of solid- solid mixtures like: -Hand-picking, Winnowing, Magnetic separation, Gravitational method, Sublimation and Solvent Extraction method.</a:t>
            </a:r>
            <a:endParaRPr lang="en-IN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46953EC-E6ED-4961-BEAA-2E02ECF1E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744" y="185531"/>
            <a:ext cx="2592042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3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8F882-194D-423E-B1E9-9DE1BB64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 UP QUESTIONS</a:t>
            </a:r>
            <a:endParaRPr lang="en-IN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33A6B-C007-4479-A5AE-9839A88A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9129"/>
            <a:ext cx="10515600" cy="385783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How can we separate a mixture of rice grains and green peas?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Justify the statement “ separation of the components of a mixture is very significant in day today’s life ” 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D33B33-9A8F-42EE-84B1-F58BE20B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83" y="284922"/>
            <a:ext cx="2592042" cy="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75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A75D-8807-4DAC-A8E4-FF75185BC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46922"/>
            <a:ext cx="8596668" cy="88347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SEPARATION OF MIXTURES</a:t>
            </a:r>
            <a:endParaRPr lang="en-IN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78B42-0137-4F8A-8329-6170E788C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8887"/>
            <a:ext cx="10515600" cy="3818076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IN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FOR THE SEPARATION OF THE COMPONENTS OF MIXTURES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remove undesirable and harmful substances.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get useful substances.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To get completely pure substances for preparing other useful substances</a:t>
            </a:r>
            <a:endParaRPr lang="en-IN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F7A6FE-3ABE-4A06-8DB3-9637F428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997" y="177454"/>
            <a:ext cx="2592042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64C0-436F-48F2-946A-2FD44854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26434"/>
            <a:ext cx="8596668" cy="803965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SEPARATION OF SOLID-SOLID MIXTURE</a:t>
            </a:r>
            <a:endParaRPr lang="en-IN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69483-369F-4DF7-8326-6270C20DF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HAND- PICKING: -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method is used when the quantity of a mixture is small and the substances to be separated from a small portion of the mixture. Examples-small stones are picked from rice, pulses etc.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3EE34-0D6D-4E15-8DF9-F6C9F59DC9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6" y="4320209"/>
            <a:ext cx="5340625" cy="2186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342C4CC-2FD3-4B69-B6AD-B41A8328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979" y="96938"/>
            <a:ext cx="2592042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A173-2526-42DE-A02E-8FD228AC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39686"/>
            <a:ext cx="8596668" cy="79071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SEPARATION OF SOLID-SOLID MIXTURE</a:t>
            </a:r>
            <a:endParaRPr lang="en-IN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8ED1-83D4-457B-9750-1549B0BEF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855"/>
            <a:ext cx="9365973" cy="462500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WINNOWING: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</a:p>
          <a:p>
            <a:pPr marL="0" indent="0">
              <a:buNone/>
            </a:pP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process of separation of grain from husk with the help of wind is called Winnowing. Example: -separation of rice from husk.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E2B72-8F9A-429C-9B1F-E3BBE4F2B5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7" y="3776871"/>
            <a:ext cx="6016486" cy="271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4852D65-673D-4747-928E-E72F3A7B0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979" y="156815"/>
            <a:ext cx="2592042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8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B853-718F-4C3D-B907-E0511987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93912"/>
            <a:ext cx="8596668" cy="936487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SEPARATION OF SOLID-SOLID MIXTURE</a:t>
            </a:r>
            <a:endParaRPr lang="en-IN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450F4-E301-40F2-ACDB-CC2F4CC8B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83" y="1930399"/>
            <a:ext cx="5938020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MAGNETIC SEPARATION: -</a:t>
            </a:r>
          </a:p>
          <a:p>
            <a:pPr marL="0" indent="0"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method is used when one of the components of the mixture is magnetic in nature. Example: Iron and Sulphur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04BDF4E8-41BC-4A6E-8E2C-E356E04481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02226" y="3870785"/>
            <a:ext cx="6174989" cy="256218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178E5AC-77F7-462D-97AB-079FAD4A3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428" y="185532"/>
            <a:ext cx="2592042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5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B6F79-D011-4891-954A-262F90E41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SEPARATION OF SOLID-SOLID MIXTURE</a:t>
            </a:r>
            <a:endParaRPr lang="en-IN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5BDC-BFDD-4804-A655-CE753C590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GRAVITATIONAL METHOD: </a:t>
            </a:r>
            <a:r>
              <a: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method is used when one of the components is much heavier than water and other is much lighter than  water. Examples: - Mixture of sand, saw-dust put in water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575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6E1A-01E1-4E0E-9979-B95991F1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13182"/>
            <a:ext cx="8596668" cy="817217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SEPARATION OF SOLID-SOLID MIXTURE</a:t>
            </a:r>
            <a:endParaRPr lang="en-IN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928CF-D583-414E-8771-E0D45747B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103" y="1715050"/>
            <a:ext cx="5885011" cy="4874592"/>
          </a:xfrm>
        </p:spPr>
        <p:txBody>
          <a:bodyPr>
            <a:normAutofit fontScale="40000" lnSpcReduction="20000"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4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IN" sz="4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IN" sz="4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1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SUBLIMATION:</a:t>
            </a:r>
            <a:r>
              <a:rPr lang="en-US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6000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Sublimation is the process in which solid directly changes to gaseous state.</a:t>
            </a:r>
            <a:br>
              <a:rPr lang="en-US" sz="6000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6000" b="1" dirty="0">
                <a:solidFill>
                  <a:srgbClr val="69696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Example: Salt and a sublimable solid such as ammonium chloride, can be separated by the process of sublimation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IN" sz="51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IN" sz="5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IN" sz="3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0DF1A-F5E5-4BDB-83AE-3AF1D605F1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66650" y="2261701"/>
            <a:ext cx="2748411" cy="348311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1C0EC60-3273-4BFA-B7C1-D04841E7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172279"/>
            <a:ext cx="2592042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8496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340</TotalTime>
  <Words>417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Trebuchet MS</vt:lpstr>
      <vt:lpstr>Wingdings</vt:lpstr>
      <vt:lpstr>Wingdings 3</vt:lpstr>
      <vt:lpstr>Facet</vt:lpstr>
      <vt:lpstr>ELEMENTS,COMPOUNDS AND MIXTURES</vt:lpstr>
      <vt:lpstr>LEARNING OBJECTIVE</vt:lpstr>
      <vt:lpstr>WARM UP QUESTIONS</vt:lpstr>
      <vt:lpstr>SEPARATION OF MIXTURES</vt:lpstr>
      <vt:lpstr>SEPARATION OF SOLID-SOLID MIXTURE</vt:lpstr>
      <vt:lpstr>SEPARATION OF SOLID-SOLID MIXTURE</vt:lpstr>
      <vt:lpstr>SEPARATION OF SOLID-SOLID MIXTURE</vt:lpstr>
      <vt:lpstr>SEPARATION OF SOLID-SOLID MIXTURE</vt:lpstr>
      <vt:lpstr>SEPARATION OF SOLID-SOLID MIXTURE</vt:lpstr>
      <vt:lpstr>SEPARATION OF SOLID-SOLID MIXTURE</vt:lpstr>
      <vt:lpstr>HOME ASSIGNMENT</vt:lpstr>
      <vt:lpstr>THANKING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ELEMENTS,COMPOUNDS AND MIXTURES</dc:title>
  <dc:creator>Pradeep Pati</dc:creator>
  <cp:lastModifiedBy>Pradeep Pati</cp:lastModifiedBy>
  <cp:revision>8</cp:revision>
  <dcterms:created xsi:type="dcterms:W3CDTF">2021-04-08T06:39:38Z</dcterms:created>
  <dcterms:modified xsi:type="dcterms:W3CDTF">2021-12-18T06:46:53Z</dcterms:modified>
</cp:coreProperties>
</file>