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7" r:id="rId12"/>
    <p:sldId id="265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0029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104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1491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584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2385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89449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9624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312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4452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532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848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2244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16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331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319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7451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F102B-0BB1-447A-949F-B03F2C9841BC}" type="datetimeFigureOut">
              <a:rPr lang="en-IN" smtClean="0"/>
              <a:t>17-12-2021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248E39-5410-4C30-BA61-B9CAE97883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331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IeFd7j7zEY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E41E5-07E9-47B8-B463-ABA13BD07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070" y="798444"/>
            <a:ext cx="9144000" cy="1060172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ELEMENTS,COMPOUNDS AND MIXTURES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7B081-9444-4B96-A86A-DD700BA22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7096"/>
            <a:ext cx="8044070" cy="3588027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  <a:p>
            <a:pPr algn="ctr"/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CLASSIFICATION OF MATTER, CONCEPT OF ELEMENTS AND COMPOUNDS</a:t>
            </a:r>
          </a:p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PERIOD-1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BCA46B4F-00F0-4702-A363-1297537270F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695124"/>
            <a:ext cx="12192000" cy="1162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3465D00-5368-48BB-9842-8224BE46D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1" y="1490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0920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EC0E-72EA-4CA7-8EEB-C97DC761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COMPOUNDS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A59FB-2222-41C2-AD7F-08034911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Compounds: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b="1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is a form of matter formed by combining two or more elements in a definite ratio by mass.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Can be decomposed into its constituent elements by suitable chemical methods.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 example: Water (H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O), oxygen (O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Nitrogen dioxide (NO</a:t>
            </a:r>
            <a:r>
              <a:rPr lang="en-IN" sz="2400" b="1" baseline="-25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etc.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679BE0-6D4D-4ACD-BA3E-AEBEB465A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563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41121-1D02-4290-928F-E15BC8AE5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59" y="60960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VIDEO TIME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5A82523-30E0-4F2D-8974-4FEC54C5A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78593"/>
            <a:ext cx="8596668" cy="2762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WATCH THE ABOVE VIDEO</a:t>
            </a:r>
            <a:endParaRPr lang="en-IN" sz="2400" dirty="0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7A372DE8-466E-4AA5-9C72-65B398821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9" y="2874210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95B578A-3802-400F-BEDF-1DC9F8254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9" y="2874210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>
            <a:extLst>
              <a:ext uri="{FF2B5EF4-FFF2-40B4-BE49-F238E27FC236}">
                <a16:creationId xmlns:a16="http://schemas.microsoft.com/office/drawing/2014/main" id="{4DFCB6D7-D6E9-4E44-8381-30D643D1D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89" y="2874210"/>
            <a:ext cx="9525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0">
            <a:extLst>
              <a:ext uri="{FF2B5EF4-FFF2-40B4-BE49-F238E27FC236}">
                <a16:creationId xmlns:a16="http://schemas.microsoft.com/office/drawing/2014/main" id="{BE804D27-2CB4-4E3B-BD4C-9C60AFD13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722" y="1912074"/>
            <a:ext cx="101219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https://youtu.be/QIeFd7j7zEY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9D27DB15-99EA-43DF-B871-B85AC2FC9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960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81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488F-DA5C-48D8-A40C-821E8D229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IN" sz="30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B3C13-8AE6-49A6-871E-9C76453B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Exercise-1 Q 1, Q2 &amp; Q 7</a:t>
            </a: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Justify the statement “ Water is a Compound”</a:t>
            </a:r>
          </a:p>
          <a:p>
            <a:r>
              <a:rPr lang="en-IN" sz="2400" b="1" dirty="0">
                <a:latin typeface="Calibri" panose="020F0502020204030204" pitchFamily="34" charset="0"/>
                <a:ea typeface="Arial" panose="020B0604020202020204" pitchFamily="34" charset="0"/>
              </a:rPr>
              <a:t>Differentiate between pure and impure substances.</a:t>
            </a: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Arial" panose="020B0604020202020204" pitchFamily="34" charset="0"/>
              </a:rPr>
              <a:t>What do you mean by metalloid? Give some examples.</a:t>
            </a:r>
          </a:p>
          <a:p>
            <a:r>
              <a:rPr lang="en-IN" sz="2400" b="1" dirty="0">
                <a:latin typeface="Calibri" panose="020F0502020204030204" pitchFamily="34" charset="0"/>
                <a:ea typeface="Arial" panose="020B0604020202020204" pitchFamily="34" charset="0"/>
              </a:rPr>
              <a:t>Differentiate between Metals and Non-Metals.</a:t>
            </a:r>
          </a:p>
          <a:p>
            <a:r>
              <a:rPr lang="en-IN" sz="2400" b="1" dirty="0">
                <a:latin typeface="Calibri" panose="020F0502020204030204" pitchFamily="34" charset="0"/>
                <a:ea typeface="Arial" panose="020B0604020202020204" pitchFamily="34" charset="0"/>
              </a:rPr>
              <a:t>Draw the Classification Chart of Matter or Substance.</a:t>
            </a:r>
          </a:p>
          <a:p>
            <a:r>
              <a:rPr lang="en-IN" sz="2400" b="1" dirty="0">
                <a:latin typeface="Calibri" panose="020F0502020204030204" pitchFamily="34" charset="0"/>
                <a:ea typeface="Arial" panose="020B0604020202020204" pitchFamily="34" charset="0"/>
              </a:rPr>
              <a:t>Define Element. Give Example</a:t>
            </a:r>
          </a:p>
          <a:p>
            <a:r>
              <a:rPr lang="en-IN" sz="2400" b="1" dirty="0">
                <a:latin typeface="Calibri" panose="020F0502020204030204" pitchFamily="34" charset="0"/>
                <a:ea typeface="Arial" panose="020B0604020202020204" pitchFamily="34" charset="0"/>
              </a:rPr>
              <a:t>Define Compound. Give Example.</a:t>
            </a:r>
          </a:p>
          <a:p>
            <a:endParaRPr lang="en-IN" sz="1800" b="1" dirty="0"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endParaRPr lang="en-IN" sz="1800" b="1" dirty="0">
              <a:effectLst/>
              <a:latin typeface="Calibri" panose="020F0502020204030204" pitchFamily="34" charset="0"/>
              <a:ea typeface="Arial" panose="020B060402020202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A66A4BF-901A-44CB-A920-96F0093B41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002" y="16728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799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1228-5B60-43A6-98F4-374DDA3D8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722" y="1152938"/>
            <a:ext cx="8133521" cy="967409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Calibri" panose="020F0502020204030204" pitchFamily="34" charset="0"/>
                <a:cs typeface="Calibri" panose="020F0502020204030204" pitchFamily="34" charset="0"/>
              </a:rPr>
              <a:t>THANKING YOU</a:t>
            </a:r>
            <a:endParaRPr lang="en-IN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BEC41-3621-401E-8630-2495913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4DB96B2-9944-42FA-AAF6-EB9F96346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960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32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7FDD3-3551-4AFF-B642-46B7BFC9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99931"/>
            <a:ext cx="8596668" cy="883478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OBJECTIVE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4D944-BEED-4A74-9BF7-9307633D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83409"/>
            <a:ext cx="8596668" cy="4057954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will be able to know about the classification of substances or matter.</a:t>
            </a:r>
            <a:endParaRPr lang="en-IN" sz="2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</a:t>
            </a: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will be able to know about the pure and impure substances or matter.</a:t>
            </a:r>
            <a:endParaRPr lang="en-IN" sz="2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</a:t>
            </a:r>
            <a:r>
              <a:rPr lang="en-IN" sz="2600" b="1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ts will </a:t>
            </a: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come to know of the concept of elements along with examples.</a:t>
            </a:r>
            <a:endParaRPr lang="en-IN" sz="2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will be able to know about the concept of compounds</a:t>
            </a:r>
            <a:endParaRPr lang="en-IN" sz="2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6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 students will be able to know about the classification of elements as well as their examples.</a:t>
            </a:r>
            <a:endParaRPr lang="en-IN" sz="26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2D08C14-F35B-4966-8D9B-33981C237F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6" y="1358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125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F882-194D-423E-B1E9-9DE1BB64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3A6B-C007-4479-A5AE-9839A88AC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What are the things of daily uses made up of?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Why do you need substances in pure form?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Can we separate the components of a mixtures?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Justify “Why certain things are mentioned as compounds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I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D33B33-9A8F-42EE-84B1-F58BE20B1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75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F8E3B-8368-499A-B732-234F80D7F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5" y="967409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 OF SUBSTANCES OR MATTER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4BF55E9-8ED9-431B-A9CC-0A049CAC22C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64745" y="2160588"/>
            <a:ext cx="7039755" cy="3881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EE26A06-76D4-47E8-BFF4-F88EE99ABE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16661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483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7BE84-7B60-497A-8D9F-6739C963B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444"/>
            <a:ext cx="10515600" cy="778564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PURE AND IMPURE SUBSTANCES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B813C-4E7B-4157-8778-59A8B207D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965" y="1577008"/>
            <a:ext cx="10515600" cy="5131904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Substance: 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may be defined as a material which contains only one kind of atoms or molecules and have uniform composition and properties.</a:t>
            </a:r>
            <a:b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substances are again of two types: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 (b) Compounds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 Impure Substance: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It may be defined as a material which contains </a:t>
            </a:r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 than 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one kind of atoms or molecules and do not have uniform composition and properties throughout.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It is also named as mixture</a:t>
            </a:r>
            <a:endParaRPr lang="en-I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AFECD5C-04A4-4752-85AF-47601CD35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767" y="21369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280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08CE-E0C4-42AB-B3A6-16116A90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ELEMENTS AND ITS TYPES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653E3-F9B8-4896-AFB5-2A51A6232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1258956"/>
            <a:ext cx="10810461" cy="5459896"/>
          </a:xfrm>
        </p:spPr>
        <p:txBody>
          <a:bodyPr>
            <a:normAutofit fontScale="850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Elements: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substances which are made up of only one kind of atoms are known as elements.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cannot be split up into two or more simpler substances by any of the usual chemical methods.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 example, Iron, gold, silver, carbon, oxygen, nitrogen and sodium etc.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 are further grouped into the following three categories:</a:t>
            </a:r>
            <a:endParaRPr lang="en-IN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2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Metals, for example: Iron, copper, gold, sodium, silver, mercury, etc.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Non – metals, for example: Carbon, oxygen, sulphur, nitrogen, oxygen, hydrogen, etc.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Metalloids: Boron, silicon, germanium, etc.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800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(iv) Noble Gases :</a:t>
            </a: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Helium, Neon, Argon, Krypton, Xenon, Radon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F724858-A214-42A9-823C-EE5DB1E0E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3914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74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843F9-4CA7-4C36-8A88-51F105450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METALS AND NON-METALS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B47AA-E893-44A0-899B-44D4D9B27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179443"/>
            <a:ext cx="11608905" cy="5529469"/>
          </a:xfrm>
        </p:spPr>
        <p:txBody>
          <a:bodyPr>
            <a:normAutofit fontScale="775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Properties of Metals: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are lustrous (shine).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conduct heat and electricity.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 metals are malleable and ductile.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sonorous.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All metals are hard except sodium and potassium.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 metals are solids at room temperature except mercury which is a liquid.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Properties of Non-metals: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 Metals</a:t>
            </a: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are dull.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poor conductors of heat and electricity except diamond which is a good conductor of heat and graphite which is a good conductor of electricity.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neither malleable nor ductile.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generally soft except diamond which is the hardest natural substance known.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may be solids, liquids, or gases at room temperature.</a:t>
            </a:r>
            <a:endParaRPr lang="en-IN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8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D5512B-0830-49F5-BD50-F2618166B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519" y="24516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42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570C-D620-42CF-95AA-15E8703A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METALLOIDS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18F0E-7B12-4CFB-A246-71ABB8EC4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67744" cy="4412489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Metalloids: 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elements that have properties intermediate between those of metals and non-metals, are called metalloids.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They are hard solids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Example: - Boron, Silicon, Germanium, Arsenic, Antimony, </a:t>
            </a:r>
            <a:r>
              <a:rPr lang="en-IN" sz="2400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Tellurium and Polonium etc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CBCA37-6823-497B-967E-D5FFF9587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9608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80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EE94-3CB9-4E23-9782-8C6490E1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NOBLE GASES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06F4E-D8AE-4E60-A1F1-E8C495865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40834"/>
            <a:ext cx="10515600" cy="3725311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INERT OR NOBLE GASES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b="1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Elements do not react chemically with other elements or compounds, so they are known as noble or inert gases.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found in air in traces.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six in number-------- Helium, Neon, Argon, Krypton, Xenon, Radon</a:t>
            </a:r>
            <a:endParaRPr lang="en-I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6A5E61-9F25-4806-AC34-E4D4F0D99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2657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543</TotalTime>
  <Words>732</Words>
  <Application>Microsoft Office PowerPoint</Application>
  <PresentationFormat>Widescreen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Trebuchet MS</vt:lpstr>
      <vt:lpstr>Wingdings 3</vt:lpstr>
      <vt:lpstr>Facet</vt:lpstr>
      <vt:lpstr>ELEMENTS,COMPOUNDS AND MIXTURES</vt:lpstr>
      <vt:lpstr>LEARNING OBJECTIVE</vt:lpstr>
      <vt:lpstr>WARM UP QUESTIONS</vt:lpstr>
      <vt:lpstr>CLASSIFICATION OF SUBSTANCES OR MATTER</vt:lpstr>
      <vt:lpstr>PURE AND IMPURE SUBSTANCES</vt:lpstr>
      <vt:lpstr>ELEMENTS AND ITS TYPES</vt:lpstr>
      <vt:lpstr>METALS AND NON-METALS</vt:lpstr>
      <vt:lpstr>METALLOIDS</vt:lpstr>
      <vt:lpstr>NOBLE GASES</vt:lpstr>
      <vt:lpstr>COMPOUNDS</vt:lpstr>
      <vt:lpstr>VIDEO TIME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ELEMENTS,COMPOUNDS AND MIXTURES</dc:title>
  <dc:creator>Pradeep Pati</dc:creator>
  <cp:lastModifiedBy>Pradeep Pati</cp:lastModifiedBy>
  <cp:revision>14</cp:revision>
  <dcterms:created xsi:type="dcterms:W3CDTF">2021-04-05T03:42:29Z</dcterms:created>
  <dcterms:modified xsi:type="dcterms:W3CDTF">2021-12-17T08:08:12Z</dcterms:modified>
</cp:coreProperties>
</file>