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57" r:id="rId5"/>
    <p:sldId id="258" r:id="rId6"/>
    <p:sldId id="259" r:id="rId7"/>
    <p:sldId id="271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C146F-6EF9-4B86-B3BF-B429BF1C5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64C12-300D-4D12-8A94-CC87185BB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72A09-23B2-43B8-AE32-1EA000D35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6858B-53F0-407B-921E-26A5FEC46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BDE1F-1F7B-43BA-BA89-E3CACE40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371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01ECD-2DBA-4722-A469-A918C6807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2062E8-0C55-41D7-8B28-F95E4843B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DA98B-1C04-42AD-A29D-56C7A7A88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FDAF8-201D-49C4-BC05-D4ABFF32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6A393-DDEB-4201-911B-48C4F6D0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740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D572A4-5C94-4422-A9CA-10E1E9B11A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483599-103C-493A-8BF7-F4C5570A8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93D67-C765-4B60-8225-CA68088D4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87A1F-6ABD-474D-91E6-4252CF24D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103C4-E80E-4A70-8A47-4A87F5B4A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519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9052F-D263-4CD4-BF57-AF3ADB82F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3635A-0174-4DFA-811F-E78B652E4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75FB2-79B5-450D-8243-610A6307B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A355A-AF83-4149-9093-2E1B54D39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2FA9F-7797-4DF1-B298-83334798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115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E38A9-C3E9-46E0-85D0-3A67FC5D6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EB227-800A-460A-9C44-4380FC711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79768-DFBD-446E-A61C-1D8BE659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3C37C-45A2-4D25-A2AF-96EA64F1A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F71C0-5814-48CF-8532-DFA00DDF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22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F674-97D0-40D6-94A2-C9A1D714D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764FB-2D8B-4D91-9F27-01BC74065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36944-0060-4D08-A63B-5550C7919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BAEAE-E672-4A6B-A29E-BD66364C8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DB9AB-E582-4126-8D8D-2A8E5278A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F47C7-F2E4-45D1-A522-37E0D6F50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5886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3ACC3-96D6-4CDD-B999-5C99A66CF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93B18-F277-4454-B552-1B4756027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D814A-DE73-4B1F-86C8-DB55EBDA7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B27FC7-0AA7-4BA4-9B1F-D0E2FD561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0653D5-6312-46EF-AEF3-B88E62A52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F3B960-6CF3-45B9-BE6E-346549D8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ACAD57-7299-40B1-9A6D-B3D2AD121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B45E76-7A3C-4ACD-80D2-89A1AAB0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98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B1E24-E109-4710-A51A-F064AE748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3FF0BD-B69A-4CC2-8E5A-167E878AC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AB8A4A-926D-4BF0-AADB-1308BB000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F3718C-0FE0-45E3-B663-39B7C4FE8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376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6EA7B0-3C10-4861-A5CC-5D46A4996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1B6797-2640-4878-9AB9-108B9583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FCBE7-AADD-4526-921A-89EA4BE07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0319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EEB27-C06E-4FCD-9D35-BCC7FD1DD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127E9-ADA0-4B97-AEF2-5B3CC90F3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330E6D-21C5-49C2-8F8B-FA7F5A64C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6ECF5-ABF2-4F67-BFC7-25FC4430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A1967-3BB4-4217-917E-ABB0921D4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AD543-6B8D-4140-9D79-21FCD06D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178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A3F5F-1371-430C-9D6A-055A395A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40B238-7941-44EF-94B4-DE4330029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21DCB5-986A-4915-94F0-344EDB400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4A334-5899-4F4C-BE02-D8E5046EB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B45FF-9409-4DA8-93E5-B74D14D6A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E90BD-7641-4ED4-B0F0-454F51FC2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245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95CE44-A973-4737-8A07-F765B3543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E5F39-6A65-47B3-BE8B-8148DE3A8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90FB9-8654-4DF0-BC31-1707E7AA2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B2DB8-CB5D-4F2C-9B59-D533469BB765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CF3CA-9CFE-4D18-950E-45D12FB59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9EE51-71C2-4B05-9E58-167CCEBBE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3E1E5-246E-4273-BDC2-716351781F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432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1100E-4BD0-4D98-BB83-A9C59439D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9873"/>
            <a:ext cx="9144000" cy="1112423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INTRODUCTION TO CHEMISTRY</a:t>
            </a:r>
            <a:endParaRPr lang="en-IN" sz="30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F12F7-8FC4-4F56-9423-EFCDB61C3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02296"/>
            <a:ext cx="9144000" cy="3538331"/>
          </a:xfrm>
        </p:spPr>
        <p:txBody>
          <a:bodyPr/>
          <a:lstStyle/>
          <a:p>
            <a:pPr algn="l"/>
            <a:endParaRPr lang="en-US" dirty="0"/>
          </a:p>
          <a:p>
            <a:pPr algn="l"/>
            <a:endParaRPr lang="en-IN" dirty="0"/>
          </a:p>
          <a:p>
            <a:pPr algn="l"/>
            <a:endParaRPr lang="en-IN" dirty="0"/>
          </a:p>
          <a:p>
            <a:r>
              <a:rPr lang="en-US" sz="2500" b="1" dirty="0"/>
              <a:t>SUBJECT-CHEMISTRY</a:t>
            </a:r>
          </a:p>
          <a:p>
            <a:r>
              <a:rPr lang="en-US" sz="2500" b="1" dirty="0"/>
              <a:t>CHAPTER-01</a:t>
            </a:r>
          </a:p>
          <a:p>
            <a:r>
              <a:rPr lang="en-US" sz="2500" b="1" dirty="0"/>
              <a:t>DARK SIDE OF CHEMISTRY, SOME EXPANSION</a:t>
            </a:r>
          </a:p>
          <a:p>
            <a:r>
              <a:rPr lang="en-US" sz="2500" b="1" dirty="0"/>
              <a:t>PERIOD-3</a:t>
            </a:r>
          </a:p>
          <a:p>
            <a:pPr algn="l"/>
            <a:endParaRPr lang="en-IN" sz="3000" b="1" dirty="0"/>
          </a:p>
          <a:p>
            <a:pPr algn="l"/>
            <a:endParaRPr lang="en-IN" sz="3000" b="1" dirty="0"/>
          </a:p>
          <a:p>
            <a:pPr algn="l"/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0611E1B4-071D-4823-AD1A-5234F2637D0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46643"/>
            <a:ext cx="12192000" cy="14113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B268616-797A-4F23-8CCE-F5EE0C836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05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087" y="465483"/>
            <a:ext cx="8458200" cy="59270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</a:t>
            </a:r>
            <a:endParaRPr lang="en-US" sz="2400" b="1" dirty="0"/>
          </a:p>
          <a:p>
            <a:pPr lvl="0"/>
            <a:r>
              <a:rPr lang="en-IN" sz="2400" b="1" dirty="0"/>
              <a:t>Familiarize themselves with the dark side of chemistry.</a:t>
            </a:r>
            <a:endParaRPr lang="en-US" sz="2400" b="1" dirty="0"/>
          </a:p>
          <a:p>
            <a:r>
              <a:rPr lang="en-IN" sz="2400" b="1" dirty="0"/>
              <a:t>Sensitize themselves with the expansion of TNT, RDX and LSD.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866171" y="310288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54244" y="4219161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FF73-87D6-4DF9-8E58-C3A957365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4013"/>
            <a:ext cx="10515600" cy="133308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5AECD-B562-4860-856D-B7712CE0C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157"/>
            <a:ext cx="10515600" cy="369880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What are the limitations of chemistry?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What does RDX stands for?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Who discovered Oxygen?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57AA9B6-8795-4E65-B4FE-324D42EFCD28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866171" y="310289"/>
            <a:ext cx="1994526" cy="604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759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5E12-3882-484C-B771-FD9403A97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21920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DARK SIDE OF CHEMISTRY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C3E82-2F65-46B9-B1EE-5A3C7A303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9947"/>
            <a:ext cx="10823711" cy="3447015"/>
          </a:xfrm>
        </p:spPr>
        <p:txBody>
          <a:bodyPr/>
          <a:lstStyle/>
          <a:p>
            <a:r>
              <a:rPr lang="en-US" sz="2400" b="1" dirty="0"/>
              <a:t>Chemistry, misused by unscrupulous people, has also been endangering   human society.</a:t>
            </a:r>
          </a:p>
          <a:p>
            <a:r>
              <a:rPr lang="en-US" sz="2400" b="1" dirty="0"/>
              <a:t>It has given rise to the menace of harmful drugs and their bulk processing in the world.</a:t>
            </a:r>
          </a:p>
          <a:p>
            <a:r>
              <a:rPr lang="en-US" sz="2400" b="1" dirty="0"/>
              <a:t>Cocaine, brown sugar, heroin etc. had crippled the present day society.</a:t>
            </a:r>
          </a:p>
          <a:p>
            <a:r>
              <a:rPr lang="en-US" sz="2400" b="1" dirty="0"/>
              <a:t>Chemistry has also developed deadly explosives such as TNT,RDX etc.</a:t>
            </a:r>
          </a:p>
          <a:p>
            <a:r>
              <a:rPr lang="en-US" sz="2400" b="1" dirty="0"/>
              <a:t>Chemistry has also developed deadly weapons such as atomic and hydrogen bombs etc.</a:t>
            </a: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B4FFEAF-AD7E-4FDD-8E5E-CCCDCF459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457" y="27829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72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ACD6E-137E-49BD-BB57-A838A391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7547"/>
            <a:ext cx="10515600" cy="1431095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FULL FORM OF SOME HARMFUL GIFT OF CHEMISTRY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F9952-9DCB-4B16-BF2A-95CBC8A4F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8643"/>
            <a:ext cx="6397487" cy="3778319"/>
          </a:xfrm>
        </p:spPr>
        <p:txBody>
          <a:bodyPr>
            <a:normAutofit/>
          </a:bodyPr>
          <a:lstStyle/>
          <a:p>
            <a:r>
              <a:rPr lang="en-US" sz="2500" b="1" dirty="0"/>
              <a:t>THESE ARE REALLY THE DARK SIDE OF CHEMISTRY</a:t>
            </a:r>
            <a:endParaRPr lang="en-IN" sz="2500" b="1" dirty="0"/>
          </a:p>
        </p:txBody>
      </p:sp>
      <p:sp>
        <p:nvSpPr>
          <p:cNvPr id="4" name="Scroll: Vertical 3">
            <a:extLst>
              <a:ext uri="{FF2B5EF4-FFF2-40B4-BE49-F238E27FC236}">
                <a16:creationId xmlns:a16="http://schemas.microsoft.com/office/drawing/2014/main" id="{16AAD816-518E-43E9-8E37-5C85F873DDCC}"/>
              </a:ext>
            </a:extLst>
          </p:cNvPr>
          <p:cNvSpPr/>
          <p:nvPr/>
        </p:nvSpPr>
        <p:spPr>
          <a:xfrm>
            <a:off x="6506817" y="2504661"/>
            <a:ext cx="4532243" cy="3385791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TNT-TRINITRO-TOLUENE</a:t>
            </a:r>
          </a:p>
          <a:p>
            <a:r>
              <a:rPr lang="en-US" dirty="0"/>
              <a:t>RDX-RAPID DETONATING EXPLOSIVE</a:t>
            </a:r>
          </a:p>
          <a:p>
            <a:r>
              <a:rPr lang="en-US" dirty="0"/>
              <a:t>LSD-LYSERGIC ACID DIETHYLAMIDE</a:t>
            </a:r>
            <a:endParaRPr lang="en-IN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F857A96-0524-4888-91D0-D7B5C6062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449" y="26518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38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D65C6-7BAF-42A5-A168-26E328A8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2506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CHEMIST AND THEIR CONTRIBUTION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3596C-7E0D-4B67-ABDC-8E795972F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4205"/>
            <a:ext cx="10515600" cy="3722758"/>
          </a:xfrm>
        </p:spPr>
        <p:txBody>
          <a:bodyPr>
            <a:normAutofit/>
          </a:bodyPr>
          <a:lstStyle/>
          <a:p>
            <a:r>
              <a:rPr lang="en-US" sz="2500" b="1" dirty="0"/>
              <a:t>STARS IN THE FIELD OF CHEMISTRY</a:t>
            </a:r>
            <a:endParaRPr lang="en-IN" sz="2500" b="1" dirty="0"/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C8A850B0-FA7C-4065-B499-0620D2C89586}"/>
              </a:ext>
            </a:extLst>
          </p:cNvPr>
          <p:cNvSpPr/>
          <p:nvPr/>
        </p:nvSpPr>
        <p:spPr>
          <a:xfrm>
            <a:off x="6308034" y="2454205"/>
            <a:ext cx="4174435" cy="345881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JOSEPH PRIESTLY-OXYGEN</a:t>
            </a:r>
          </a:p>
          <a:p>
            <a:r>
              <a:rPr lang="en-US" dirty="0"/>
              <a:t>DANIEL RUTHERFORD-NITROGEN</a:t>
            </a:r>
          </a:p>
          <a:p>
            <a:r>
              <a:rPr lang="en-US" dirty="0"/>
              <a:t>WILLIAM RAMSAY-INERT GASES LIKE HELIUM,ARGON,XENON AND KRYPTON</a:t>
            </a:r>
          </a:p>
          <a:p>
            <a:r>
              <a:rPr lang="en-US" dirty="0"/>
              <a:t>HENRY CAVENDISH-HYDROGEN</a:t>
            </a:r>
            <a:endParaRPr lang="en-IN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03175F5-66BF-4764-9994-6457AE520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448" y="26318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479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17BAA-1605-475B-AA30-3FA83B94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13872-EBE5-4F7B-9145-BFAF254A5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6851"/>
            <a:ext cx="10515600" cy="4030111"/>
          </a:xfrm>
        </p:spPr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b="1" dirty="0"/>
              <a:t>Exercise-Q5</a:t>
            </a:r>
          </a:p>
          <a:p>
            <a:r>
              <a:rPr lang="en-US" sz="2400" b="1" dirty="0"/>
              <a:t> What are the limitations of chemistry?</a:t>
            </a:r>
          </a:p>
          <a:p>
            <a:r>
              <a:rPr lang="en-US" sz="2400" b="1" dirty="0"/>
              <a:t>Mention the expansion of </a:t>
            </a:r>
          </a:p>
          <a:p>
            <a:pPr marL="0" indent="0">
              <a:buNone/>
            </a:pPr>
            <a:r>
              <a:rPr lang="en-US" sz="2400" b="1" dirty="0"/>
              <a:t> a) RDX</a:t>
            </a:r>
          </a:p>
          <a:p>
            <a:pPr marL="0" indent="0">
              <a:buNone/>
            </a:pPr>
            <a:r>
              <a:rPr lang="en-US" sz="2400" b="1" dirty="0"/>
              <a:t>  b) LSD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66492AE-3F22-421A-AFB0-DF1BEA579955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727096" y="277537"/>
            <a:ext cx="2146852" cy="5706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8043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DD22D-EE54-443F-A182-18D7ED43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3025"/>
            <a:ext cx="10515600" cy="1020417"/>
          </a:xfrm>
        </p:spPr>
        <p:txBody>
          <a:bodyPr/>
          <a:lstStyle/>
          <a:p>
            <a:pPr algn="ctr"/>
            <a:r>
              <a:rPr lang="en-US" dirty="0"/>
              <a:t>THANKING YOU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A88A2-78A1-454C-9354-9F38E5E10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0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21DAC76-E0E0-456B-99CC-ACBA8610D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7" y="17428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380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219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INTRODUCTION TO CHEMISTRY</vt:lpstr>
      <vt:lpstr>PowerPoint Presentation</vt:lpstr>
      <vt:lpstr>WARM UP QUESTIONS</vt:lpstr>
      <vt:lpstr>DARK SIDE OF CHEMISTRY</vt:lpstr>
      <vt:lpstr>FULL FORM OF SOME HARMFUL GIFT OF CHEMISTRY</vt:lpstr>
      <vt:lpstr>CHEMIST AND THEIR CONTRIBUTION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CHEMISTRY</dc:title>
  <dc:creator>Pradeep Pati</dc:creator>
  <cp:lastModifiedBy>Pradeep Pati</cp:lastModifiedBy>
  <cp:revision>4</cp:revision>
  <dcterms:created xsi:type="dcterms:W3CDTF">2021-03-12T07:07:44Z</dcterms:created>
  <dcterms:modified xsi:type="dcterms:W3CDTF">2021-12-24T08:34:59Z</dcterms:modified>
</cp:coreProperties>
</file>