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3" r:id="rId4"/>
    <p:sldId id="257" r:id="rId5"/>
    <p:sldId id="258" r:id="rId6"/>
    <p:sldId id="259" r:id="rId7"/>
    <p:sldId id="271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FEBBC-0E1F-47D7-8928-53C0B286F7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A7FC0-E231-48C6-87C8-36B962CA99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4F5F5-E698-475F-8F71-97A07D13C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D80E17-F561-4379-878B-318C04741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F8A68-78A8-4F43-B304-91B34D4DB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81543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6A6FE-0EE1-49D0-B620-2CF894883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DB264C-F1A8-4FB1-8841-F96B328915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C1703-AAAD-490C-8013-C8A69A7CF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72C37B-CB66-4BC2-B777-5D5EEA370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1C776-41DD-4A27-9D80-6966E43A1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999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44AECE-20D3-41A6-AA83-528433300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30F13B-706A-4EA6-90A6-5876213883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FC0D7-36F8-4399-81D5-8D14F1988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35719-EF92-4A06-9504-CFA8AC27B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550113-7B75-4D8A-AD0C-95A2F2B99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8983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C5DD9-FF8B-4B3A-8D20-E2F89A593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CC547-20EF-43F6-8887-66A20610B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B5C40-1A2B-4836-994F-4524D86AA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9D14D-A209-4E12-88B6-132934DF18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80917F-8D7C-4D07-AE76-AD433121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0181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BB238-ECD9-431F-AD25-9428596B1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394B71-460E-40EB-AE68-4F0C26AC4A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658ECA-197E-44E3-B6F4-876731A56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2D8AC-3670-4170-A86D-99C63EB94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5F8B9-C012-4400-B409-AD0F61F9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4284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52B0A-9FAA-48E7-95A2-724A2DD55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BC097-9D00-43C8-9492-B1808A73A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CC4337-1BA8-4CB1-B914-F432C9F58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D225E-2D6A-4AB5-A0EC-3BD52F833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E403A-B645-4D71-8A54-4F1804698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AC5F1-2CE6-456C-A402-FC6991372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693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49CD2-EF80-478C-9809-BFDE8EE55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366BB6-90E2-4D2E-9889-B405D6F44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7C0C94-50B1-40E9-B233-4BCA70C60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0FE805-57D0-4BF8-98C4-BC4D59B78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5CDF14-8840-45FF-BB10-17509C8E2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981A516-1B9E-48B3-8379-86ADCACD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2C08F5-F700-4410-8F3F-9403ED32F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F000A9-5EB3-4CC4-B4F6-5728969D0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3559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983-D1BE-49C0-85F3-C17A16DB1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0850E1E-8EC3-46D4-903E-A83E252A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B060B6-F871-43CA-B1E2-64BAFF246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756E68-E9A8-4451-8DB3-D7AECAA0C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72605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F27D23-94DD-4548-A90F-19A2A8A0E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BCDAC7-318D-4B48-BCB4-FBBFE667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95BC59-3285-4EA4-BCDA-7BB4324BC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64783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27983-3748-4786-ACDD-6B0D3CDA8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7DFAEE-CCF5-4658-AD9D-A7DA18CD9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74AACD-22B5-444C-B3F5-4AFFDDBFC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CC76DE-ED99-43A6-AA20-7546D5CFB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1FA428-BA60-4858-9378-5CAC6D04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1ECD2-D9FE-4FAA-A886-A78429B7F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4398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2399F-CE9D-41F4-A026-957A75D40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54FADB-B4AD-41E1-B111-7739732CB4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C06CCB-9DB1-4D65-B984-3932C83434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ED962B-A1FB-4A65-B19E-5572CB9D1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BA337-EFB7-4C53-9110-53DACF7C8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865DC-56E0-4780-862B-426A795D2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8183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9F1936-325A-4F4E-9249-8279245CD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6F2B1-428D-481A-A9FA-D9946F8A0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5811F-FA99-4933-A93A-AEFB38C415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81AAF-4D66-4AC5-8A1D-9E769FFF2DA6}" type="datetimeFigureOut">
              <a:rPr lang="en-IN" smtClean="0"/>
              <a:t>24-12-2021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4BF62-82A2-4CAB-B925-40FA16140F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6EED6-7F67-4ACE-AF77-920EC686B7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E5EF3-4DEC-4F11-85CC-D07D81F94BB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70761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E1820-5DBA-40EA-B21B-74FC8882A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75861"/>
            <a:ext cx="9144000" cy="1020417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INTRODUCTION TO CHEMISTRY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0FEBA-6D7A-418A-A33A-4305AFC11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15549"/>
            <a:ext cx="9144000" cy="3803374"/>
          </a:xfrm>
        </p:spPr>
        <p:txBody>
          <a:bodyPr/>
          <a:lstStyle/>
          <a:p>
            <a:pPr algn="l"/>
            <a:endParaRPr lang="en-US" dirty="0"/>
          </a:p>
          <a:p>
            <a:pPr algn="l"/>
            <a:endParaRPr lang="en-IN" dirty="0"/>
          </a:p>
          <a:p>
            <a:pPr algn="l"/>
            <a:endParaRPr lang="en-IN" dirty="0"/>
          </a:p>
          <a:p>
            <a:r>
              <a:rPr lang="en-US" sz="2500" b="1" dirty="0"/>
              <a:t>SUBJECT-CHEMISTRY</a:t>
            </a:r>
          </a:p>
          <a:p>
            <a:r>
              <a:rPr lang="en-US" sz="2500" b="1" dirty="0"/>
              <a:t>CHAPTER-01</a:t>
            </a:r>
          </a:p>
          <a:p>
            <a:r>
              <a:rPr lang="en-US" sz="2500" b="1" dirty="0"/>
              <a:t>IMPORTANCE OF CHEMISTRY IN OUR DAY TODAY’S LIFE</a:t>
            </a:r>
          </a:p>
          <a:p>
            <a:r>
              <a:rPr lang="en-US" sz="2500" b="1" dirty="0"/>
              <a:t>PERIOD-2</a:t>
            </a:r>
          </a:p>
          <a:p>
            <a:pPr algn="l"/>
            <a:endParaRPr lang="en-IN" sz="3000" b="1" dirty="0"/>
          </a:p>
          <a:p>
            <a:pPr algn="l"/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36F6F0CE-01C1-4954-BDA1-8C5C8CC180B6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46643"/>
            <a:ext cx="12192000" cy="14113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B8CCBDAB-BAB5-40EB-A05A-8928160464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5179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038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087" y="465483"/>
            <a:ext cx="8458200" cy="592703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400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400" b="1" dirty="0"/>
              <a:t>Students will be able</a:t>
            </a:r>
            <a:endParaRPr lang="en-US" sz="2400" b="1" dirty="0"/>
          </a:p>
          <a:p>
            <a:pPr lvl="0"/>
            <a:r>
              <a:rPr lang="en-IN" sz="2400" b="1" dirty="0"/>
              <a:t>Familiarize  with the importance of chemistry in various fields.</a:t>
            </a:r>
            <a:endParaRPr lang="en-US" sz="2400" b="1" dirty="0"/>
          </a:p>
          <a:p>
            <a:r>
              <a:rPr lang="en-IN" sz="2400" b="1" dirty="0"/>
              <a:t>Sensitize the idea of chemistry and energy resources 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866171" y="310288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54244" y="4219161"/>
            <a:ext cx="2209800" cy="1905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FFF73-87D6-4DF9-8E58-C3A957365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4013"/>
            <a:ext cx="10515600" cy="133308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WARM UP QUESTIONS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5AECD-B562-4860-856D-B7712CE0C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78157"/>
            <a:ext cx="10515600" cy="369880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What are the composition of fertilizers?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What are preservatives?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Name the branch of science mainly involved in industries  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2400" b="1" dirty="0"/>
          </a:p>
          <a:p>
            <a:pPr>
              <a:buFont typeface="Wingdings" panose="05000000000000000000" pitchFamily="2" charset="2"/>
              <a:buChar char="ü"/>
            </a:pP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endParaRPr lang="en-IN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D57AA9B6-8795-4E65-B4FE-324D42EFCD28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866171" y="310289"/>
            <a:ext cx="1994526" cy="6041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2759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FCB09-547C-4689-A4E2-1861C79024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21634"/>
            <a:ext cx="10515600" cy="144448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IMPORTANCE OF CHEMISTRY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9A270-28D3-44AC-9642-BF82239DD5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2491408"/>
            <a:ext cx="10757452" cy="3685553"/>
          </a:xfrm>
        </p:spPr>
        <p:txBody>
          <a:bodyPr/>
          <a:lstStyle/>
          <a:p>
            <a:r>
              <a:rPr lang="en-US" sz="2500" b="1" dirty="0">
                <a:solidFill>
                  <a:srgbClr val="0070C0"/>
                </a:solidFill>
              </a:rPr>
              <a:t>FOOD AND AGRICULTURE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 </a:t>
            </a:r>
            <a:r>
              <a:rPr lang="en-US" sz="2400" b="1" dirty="0"/>
              <a:t>Fertilizers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Pesticides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Insecticides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Fungicides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b="1" dirty="0"/>
              <a:t> Preservatives</a:t>
            </a:r>
          </a:p>
          <a:p>
            <a:pPr>
              <a:buFont typeface="Wingdings" panose="05000000000000000000" pitchFamily="2" charset="2"/>
              <a:buChar char="ü"/>
            </a:pPr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9225A25-2F25-49BE-9859-A8BE4D1B0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5231" y="255104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AF6035B-FF5C-4FA9-B9D2-A3DE1550A4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478" y="2080591"/>
            <a:ext cx="4876800" cy="387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705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0075F-71DC-42DF-B2FC-2156D5108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6921"/>
            <a:ext cx="10515600" cy="1179443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IMPORTANCE OF CHEMISTRY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0A112-8713-4A0E-A7C8-04ADB130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8887"/>
            <a:ext cx="10515600" cy="3818076"/>
          </a:xfrm>
        </p:spPr>
        <p:txBody>
          <a:bodyPr>
            <a:normAutofit/>
          </a:bodyPr>
          <a:lstStyle/>
          <a:p>
            <a:r>
              <a:rPr lang="en-US" sz="2400" b="1" dirty="0"/>
              <a:t>FOOD PROCESSING AND PROCESS FOOD</a:t>
            </a:r>
          </a:p>
          <a:p>
            <a:r>
              <a:rPr lang="en-US" sz="2400" b="1" dirty="0"/>
              <a:t>MINERALS AND PETROLEUM</a:t>
            </a:r>
          </a:p>
          <a:p>
            <a:r>
              <a:rPr lang="en-US" sz="2400" b="1" dirty="0"/>
              <a:t>INDUSTRY</a:t>
            </a:r>
          </a:p>
          <a:p>
            <a:r>
              <a:rPr lang="en-US" sz="2400" b="1" dirty="0"/>
              <a:t>MEDICINES</a:t>
            </a:r>
          </a:p>
          <a:p>
            <a:r>
              <a:rPr lang="en-US" sz="2400" b="1" dirty="0"/>
              <a:t>COSMETICS</a:t>
            </a:r>
          </a:p>
          <a:p>
            <a:r>
              <a:rPr lang="en-US" sz="2400" b="1" dirty="0"/>
              <a:t>CLOTHINGS</a:t>
            </a:r>
          </a:p>
          <a:p>
            <a:r>
              <a:rPr lang="en-US" sz="2400" b="1" dirty="0"/>
              <a:t>BUILDING MATERIALS</a:t>
            </a:r>
            <a:endParaRPr lang="en-IN" sz="24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B954EA-AB80-4B7A-A7EA-9F7EC9C053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9958" y="16234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9386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A3984-4108-4BC5-BB51-49360F53D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5217"/>
            <a:ext cx="10515600" cy="834887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IMPORTANCE OF CHEMISTRY</a:t>
            </a:r>
            <a:endParaRPr lang="en-IN" sz="3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5543CB-18E1-442D-B953-64229605D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62469"/>
            <a:ext cx="10515600" cy="3314493"/>
          </a:xfrm>
        </p:spPr>
        <p:txBody>
          <a:bodyPr>
            <a:normAutofit/>
          </a:bodyPr>
          <a:lstStyle/>
          <a:p>
            <a:r>
              <a:rPr lang="en-US" sz="2400" b="1" dirty="0"/>
              <a:t>COMMUNICATION DEVICES</a:t>
            </a:r>
          </a:p>
          <a:p>
            <a:r>
              <a:rPr lang="en-US" sz="2400" b="1" dirty="0"/>
              <a:t>NATIONAL DEFENCE</a:t>
            </a:r>
          </a:p>
          <a:p>
            <a:r>
              <a:rPr lang="en-US" sz="2400" b="1" dirty="0"/>
              <a:t>RECREATION</a:t>
            </a:r>
          </a:p>
          <a:p>
            <a:r>
              <a:rPr lang="en-US" sz="2400" b="1" dirty="0"/>
              <a:t>CHEMISTRY AND ENERGY RESOUR</a:t>
            </a:r>
            <a:r>
              <a:rPr lang="en-US" sz="2400" dirty="0"/>
              <a:t>CES</a:t>
            </a:r>
            <a:endParaRPr lang="en-IN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8C616E0-B118-4D79-8126-041934A7C0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718" y="32467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06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17BAA-1605-475B-AA30-3FA83B94C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13872-EBE5-4F7B-9145-BFAF254A5F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6851"/>
            <a:ext cx="10515600" cy="4030111"/>
          </a:xfrm>
        </p:spPr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b="1" dirty="0"/>
              <a:t>Exercise-Q3 and Q4</a:t>
            </a:r>
          </a:p>
          <a:p>
            <a:r>
              <a:rPr lang="en-US" sz="2400" b="1" dirty="0"/>
              <a:t> How chemistry is helpful in food and agriculture industries ?</a:t>
            </a:r>
          </a:p>
          <a:p>
            <a:r>
              <a:rPr lang="en-US" sz="2400" b="1" dirty="0"/>
              <a:t> How chemistry help in National defence?</a:t>
            </a:r>
          </a:p>
          <a:p>
            <a:pPr marL="0" indent="0">
              <a:buNone/>
            </a:pPr>
            <a:endParaRPr lang="en-US" sz="2400" b="1" dirty="0"/>
          </a:p>
        </p:txBody>
      </p:sp>
      <p:pic>
        <p:nvPicPr>
          <p:cNvPr id="4" name="Google Shape;63;p14">
            <a:extLst>
              <a:ext uri="{FF2B5EF4-FFF2-40B4-BE49-F238E27FC236}">
                <a16:creationId xmlns:a16="http://schemas.microsoft.com/office/drawing/2014/main" id="{466492AE-3F22-421A-AFB0-DF1BEA579955}"/>
              </a:ext>
            </a:extLst>
          </p:cNvPr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9727096" y="277537"/>
            <a:ext cx="2146852" cy="5706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8043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0EA70-9B78-47BB-B2C2-287A053D0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469" y="1921564"/>
            <a:ext cx="10515600" cy="1934817"/>
          </a:xfrm>
        </p:spPr>
        <p:txBody>
          <a:bodyPr>
            <a:normAutofit/>
          </a:bodyPr>
          <a:lstStyle/>
          <a:p>
            <a:pPr algn="ctr"/>
            <a:r>
              <a:rPr lang="en-US" sz="3000" dirty="0">
                <a:latin typeface="+mn-lt"/>
              </a:rPr>
              <a:t>THANKING YOU</a:t>
            </a:r>
            <a:endParaRPr lang="en-IN" sz="30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60D61-264D-494F-92A9-9FEA7687D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1564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endParaRPr lang="en-IN" b="1" dirty="0"/>
          </a:p>
          <a:p>
            <a:pPr marL="0" indent="0">
              <a:buNone/>
            </a:pPr>
            <a:endParaRPr lang="en-IN" b="1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85475BE-F7C1-4436-BCBA-DD73E4C684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5474" y="26042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50164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141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INTRODUCTION TO CHEMISTRY</vt:lpstr>
      <vt:lpstr>PowerPoint Presentation</vt:lpstr>
      <vt:lpstr>WARM UP QUESTIONS</vt:lpstr>
      <vt:lpstr>IMPORTANCE OF CHEMISTRY</vt:lpstr>
      <vt:lpstr>IMPORTANCE OF CHEMISTRY</vt:lpstr>
      <vt:lpstr>IMPORTANCE OF CHEMISTRY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CHEMISTRY</dc:title>
  <dc:creator>Pradeep Pati</dc:creator>
  <cp:lastModifiedBy>Pradeep Pati</cp:lastModifiedBy>
  <cp:revision>5</cp:revision>
  <dcterms:created xsi:type="dcterms:W3CDTF">2021-03-12T06:28:28Z</dcterms:created>
  <dcterms:modified xsi:type="dcterms:W3CDTF">2021-12-24T08:24:18Z</dcterms:modified>
</cp:coreProperties>
</file>