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3" r:id="rId4"/>
    <p:sldId id="257" r:id="rId5"/>
    <p:sldId id="258" r:id="rId6"/>
    <p:sldId id="271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AAE87-F1B4-4348-B7F7-8394F4C16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DAD89D-2D7A-43C4-8A6A-3F7AD9CC6F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93BC9-C6CF-49D4-B9BD-8928D9A9C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DD85E-CC35-4603-B44F-880A8E7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D3FDC-8A87-4FD8-B2FC-B4367100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103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12E29-5C39-4B92-B5B1-553D1F261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0E3773-95F7-41C9-9443-6EDB0182C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9E2F5-623F-4E9B-A8DC-1D46E0098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C7A56-2D67-4AF1-8BC9-B1CD2BC84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B6ADF-70E7-415C-8EAC-03A9C0A8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25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D4304B-523D-4716-A85A-85039B69D6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ED1D51-A3B1-4941-9F7F-5A74714D5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0DE84-AC9A-4D11-9C55-7DB518916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597F9-460A-4D1C-A35A-6B17E1FC9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8507B-9904-4585-B4C3-FF03C6CA3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8686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20924-B8E0-4A3A-8A6F-F36EAFA57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168B8-8A4E-4D26-8880-9F04FD2DA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4E62A-E8BC-42B2-9231-5544EDB04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B6A15-EFD8-4829-BCEF-163DE7BAC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A86EB-6D25-4511-B78D-A15194F5E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4564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08BDE-4E1D-40DF-8A97-FDE64F1D3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1F8C4-307F-4AF8-B408-176FAC443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E42BA-92D2-43FE-BF8A-B2BAF384B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D49E3-3893-45C0-B996-C41BAB2CC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B1A1A-2985-4C9F-8A89-50293C08E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2702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DA645-6D70-426C-A424-F5270BA5C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81FBF-A0EE-4899-A4E5-C3B18B09AF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7D7601-C815-4B84-A020-7A0F93EE7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71455-DB96-48BD-B644-AC19AAC22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ECF4C9-4D09-4CFE-AE0C-CCE236773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B69B6-194D-4171-AC39-2577D3159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7530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D08E0-7E13-4190-BF24-F1A8FBAB0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F43B7-251F-41E4-92B9-CC2705C38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7C1103-2E56-4BDD-BABF-7009728B5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5594E3-F7C1-442B-AB98-28F4E5C178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335987-7983-4774-96DF-219DEA305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187082-9CCB-4DB7-942B-285A1271E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12CE1C-F47A-4187-BA2F-946852245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A71A7F-D3D9-490E-8A45-1258EBFA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2708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470B-1B35-485D-9DFD-74E289052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093D40-FAF8-486E-905E-C935CD657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990761-1795-44D0-8A85-F8622C3E3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6D7F26-901C-4E8A-B95A-21404DB5E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768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FA88B5-12A9-4263-A761-83B5E53FD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01F86A-5062-4A5C-B531-A7E0EAFD3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8BA64-47F4-4AEF-AE42-CA922AAA3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23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57182-C159-4372-BE49-AFF298752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DD9C2-20C9-466D-83AA-421C9E0C2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9DEA8B-1319-43A4-A6D8-A5711B256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37B5D-CEF7-44DB-927E-EA7A22EA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8EF903-17DD-4CD4-B96B-5BE933D29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20BA5E-C2E6-405E-92B2-F675AAB32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480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A3B92-91FA-4EC0-9C7F-6D05B14F4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2B7FAF-FBA5-4FCD-AAEE-3CE455B004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550A15-493A-4F25-8253-56088AA34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913E39-3E3B-48FC-864C-7285DFEE2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90767-E9B1-4593-A14F-A28FB5A44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0718F7-53A7-4475-83B1-311D189DD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682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7C61EA-6D48-44BE-9547-8CCCBDEA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5D31E-FA1F-48C9-A5EA-7D2582A7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49533-AEF5-4B5A-9FA9-ED4E15D660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DA0D8-2866-43AB-90F4-6B69EF7849DB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984E2-BECC-43DF-A3A7-A0D557E01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27544-F3F1-4031-BF5B-08FDB17DA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B98CF-5BD9-42CB-B133-3C4768BD4A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889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B584B-97A9-47A7-BD26-F7E711199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2900" y="765107"/>
            <a:ext cx="9055100" cy="745642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INTRODUCTION TO CHEMISTRY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8367A-9D1A-4DEC-9717-9290827EDF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8957" y="1656523"/>
            <a:ext cx="9409043" cy="4079114"/>
          </a:xfrm>
        </p:spPr>
        <p:txBody>
          <a:bodyPr>
            <a:noAutofit/>
          </a:bodyPr>
          <a:lstStyle/>
          <a:p>
            <a:r>
              <a:rPr lang="en-US" sz="3000" dirty="0"/>
              <a:t> </a:t>
            </a:r>
            <a:r>
              <a:rPr lang="en-US" sz="2500" b="1" dirty="0"/>
              <a:t>INTRODUCTION</a:t>
            </a:r>
          </a:p>
          <a:p>
            <a:endParaRPr lang="en-US" sz="3000" dirty="0"/>
          </a:p>
          <a:p>
            <a:endParaRPr lang="en-US" sz="3000" dirty="0"/>
          </a:p>
          <a:p>
            <a:r>
              <a:rPr lang="en-US" sz="2500" b="1" dirty="0"/>
              <a:t>SUBJECT-CHEMISTRY</a:t>
            </a:r>
          </a:p>
          <a:p>
            <a:r>
              <a:rPr lang="en-US" sz="2500" b="1" dirty="0"/>
              <a:t>CHAPTER-01</a:t>
            </a:r>
          </a:p>
          <a:p>
            <a:r>
              <a:rPr lang="en-US" sz="2500" b="1" dirty="0"/>
              <a:t>CHEMISTRY AS A BRANCH OF SCIENCE, ALCHEMY</a:t>
            </a:r>
          </a:p>
          <a:p>
            <a:r>
              <a:rPr lang="en-US" sz="2500" b="1" dirty="0"/>
              <a:t>PERIOD-1</a:t>
            </a:r>
          </a:p>
          <a:p>
            <a:pPr algn="l"/>
            <a:endParaRPr lang="en-IN" sz="3000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5F40510D-0E05-417E-957B-A8B2914897B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446643"/>
            <a:ext cx="12192000" cy="14113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DC4AF5F-3E9C-4E6C-A7F7-022E17071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20948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503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087" y="465483"/>
            <a:ext cx="8458200" cy="59270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</a:t>
            </a:r>
            <a:endParaRPr lang="en-US" sz="2400" b="1" dirty="0"/>
          </a:p>
          <a:p>
            <a:pPr lvl="0"/>
            <a:r>
              <a:rPr lang="en-IN" sz="2400" b="1" dirty="0"/>
              <a:t>Familiarize  with the idea Chemistry as a branch of Science.</a:t>
            </a:r>
            <a:endParaRPr lang="en-US" sz="2400" b="1" dirty="0"/>
          </a:p>
          <a:p>
            <a:r>
              <a:rPr lang="en-IN" sz="2400" b="1" dirty="0"/>
              <a:t>Sensitize the historical perspective of the development of chemistry.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866171" y="310288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54244" y="4219161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FFF73-87D6-4DF9-8E58-C3A957365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4013"/>
            <a:ext cx="10515600" cy="1333083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5AECD-B562-4860-856D-B7712CE0C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157"/>
            <a:ext cx="10515600" cy="369880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What are the matter made up of?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How are the matter made up of?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How can the matter  become useful?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Can matter be prepared by man?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57AA9B6-8795-4E65-B4FE-324D42EFCD28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866171" y="310289"/>
            <a:ext cx="1994526" cy="604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759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9DA2E-C97E-4AF4-B001-97D73AB54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649356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CHEMISTRY-A BRANCH OF SCIENCE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8BB2E-09AE-4F6F-84B9-49187BA39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4087"/>
            <a:ext cx="10515600" cy="412287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b="1" dirty="0"/>
              <a:t>The branch of science that deals with the study of the composition and the physical and chemical properties of various forms of matter is called Chemistry.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/>
              <a:t>Chemistry gives answers to the following questions:-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What are the matter made up of?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How are the made?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How can they become useful?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Can they be prepared by man?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D30725E-2A14-46DB-B457-E6E50AB3A1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6690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4AB5D7D-007C-4B4B-BBF8-DF10D27E06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617" y="3806702"/>
            <a:ext cx="4160355" cy="2459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895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921FC-064B-463A-BAB8-4567B3861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122479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DEVELOPMENT OF CHEMISTRY-A HISTORICAL PERSPECTIVE</a:t>
            </a:r>
            <a:br>
              <a:rPr lang="en-US" sz="3000" b="1" dirty="0">
                <a:solidFill>
                  <a:srgbClr val="FF0000"/>
                </a:solidFill>
                <a:latin typeface="+mn-lt"/>
              </a:rPr>
            </a:br>
            <a:r>
              <a:rPr lang="en-US" sz="3000" b="1" dirty="0">
                <a:solidFill>
                  <a:srgbClr val="FF0000"/>
                </a:solidFill>
                <a:latin typeface="+mn-lt"/>
              </a:rPr>
              <a:t>                                               [ALCHEMY]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194A8-D14F-4C20-955A-2A097CD16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756452"/>
            <a:ext cx="6927574" cy="342051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sz="2400" b="1" dirty="0"/>
              <a:t>The word “Alchemy” has its origin in a Greek word ‘Khemeia’ which means “ art of transmuting metals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/>
              <a:t> The people practicing alchemy were known as ‘Alchemists’ considered to be the early chemists.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/>
              <a:t> They were the first to isolate zinc and phosphorous.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/>
              <a:t>  They were credited for creating alloys by mixing two or more metals.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5" name="Callout: Left Arrow 4">
            <a:extLst>
              <a:ext uri="{FF2B5EF4-FFF2-40B4-BE49-F238E27FC236}">
                <a16:creationId xmlns:a16="http://schemas.microsoft.com/office/drawing/2014/main" id="{9C05E161-A876-499F-9842-6DF104BBB7D9}"/>
              </a:ext>
            </a:extLst>
          </p:cNvPr>
          <p:cNvSpPr/>
          <p:nvPr/>
        </p:nvSpPr>
        <p:spPr>
          <a:xfrm>
            <a:off x="7553740" y="1948071"/>
            <a:ext cx="4386470" cy="4228892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IRON PILLAR NEAR QUTAB MINAR IS NOTABLE RUST RESISTANT COMPOSITION WHICH IS MADE BY ALLOY OG IRON AND PHOSPHOROUS</a:t>
            </a:r>
            <a:endParaRPr lang="en-IN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C05C60A-1C12-4F61-97C6-B7155E79C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8168" y="22632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699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17BAA-1605-475B-AA30-3FA83B94C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13872-EBE5-4F7B-9145-BFAF254A5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6851"/>
            <a:ext cx="10515600" cy="4030111"/>
          </a:xfrm>
        </p:spPr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b="1" dirty="0"/>
              <a:t>Exercise-Q5</a:t>
            </a:r>
          </a:p>
          <a:p>
            <a:r>
              <a:rPr lang="en-US" sz="2400" b="1" dirty="0"/>
              <a:t> What do you mean by Alchemy?</a:t>
            </a:r>
          </a:p>
          <a:p>
            <a:r>
              <a:rPr lang="en-US" sz="2400" b="1" dirty="0"/>
              <a:t> Define Chemistry</a:t>
            </a:r>
          </a:p>
          <a:p>
            <a:r>
              <a:rPr lang="en-US" sz="2400" b="1" dirty="0"/>
              <a:t>Who are Alchemists?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466492AE-3F22-421A-AFB0-DF1BEA579955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727096" y="277537"/>
            <a:ext cx="2146852" cy="5706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8043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68D95-3FC4-45FC-8DA9-F9B226134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8957"/>
            <a:ext cx="10515600" cy="1325217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A3394-2C87-4617-A8B2-9AE5C8681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64835"/>
            <a:ext cx="10515600" cy="2612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0000"/>
                </a:solidFill>
              </a:rPr>
              <a:t>ODM EDUCATIONAL GROUP</a:t>
            </a:r>
            <a:endParaRPr lang="en-IN" sz="3000" b="1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48EC291-5BF5-41DC-A32E-B782E2355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2" y="27829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278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267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INTRODUCTION TO CHEMISTRY</vt:lpstr>
      <vt:lpstr>PowerPoint Presentation</vt:lpstr>
      <vt:lpstr>WARM UP QUESTIONS</vt:lpstr>
      <vt:lpstr>CHEMISTRY-A BRANCH OF SCIENCE</vt:lpstr>
      <vt:lpstr>DEVELOPMENT OF CHEMISTRY-A HISTORICAL PERSPECTIVE                                                [ALCHEMY]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CHEMISTRY</dc:title>
  <dc:creator>Pradeep Pati</dc:creator>
  <cp:lastModifiedBy>Pradeep Pati</cp:lastModifiedBy>
  <cp:revision>15</cp:revision>
  <dcterms:created xsi:type="dcterms:W3CDTF">2021-03-10T06:42:11Z</dcterms:created>
  <dcterms:modified xsi:type="dcterms:W3CDTF">2021-12-24T09:03:38Z</dcterms:modified>
</cp:coreProperties>
</file>