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7" r:id="rId2"/>
    <p:sldId id="261" r:id="rId3"/>
    <p:sldId id="354" r:id="rId4"/>
    <p:sldId id="358" r:id="rId5"/>
    <p:sldId id="364" r:id="rId6"/>
    <p:sldId id="360" r:id="rId7"/>
    <p:sldId id="361" r:id="rId8"/>
    <p:sldId id="359" r:id="rId9"/>
    <p:sldId id="35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 snapToGrid="0">
      <p:cViewPr varScale="1">
        <p:scale>
          <a:sx n="71" d="100"/>
          <a:sy n="71" d="100"/>
        </p:scale>
        <p:origin x="-120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C1B2A-1275-4B20-A527-E2D4A89036FB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502DB-D54D-41E6-9F2B-00EAE86A18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986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8B16-237B-4BD3-BA8D-DF6B7EDC7B7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A8B16-237B-4BD3-BA8D-DF6B7EDC7B7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0C31-EB33-4A6C-BFD0-A2C656A08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  <p:sndAc>
      <p:stSnd>
        <p:snd r:embed="rId13" name="arrow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jpeg"/><Relationship Id="rId2" Type="http://schemas.openxmlformats.org/officeDocument/2006/relationships/audio" Target="../media/audio1.wav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1.gif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gif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7.jpeg"/><Relationship Id="rId4" Type="http://schemas.openxmlformats.org/officeDocument/2006/relationships/image" Target="../media/image21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8.jpeg"/><Relationship Id="rId5" Type="http://schemas.openxmlformats.org/officeDocument/2006/relationships/image" Target="../media/image4.gif"/><Relationship Id="rId10" Type="http://schemas.openxmlformats.org/officeDocument/2006/relationships/image" Target="../media/image10.jpeg"/><Relationship Id="rId4" Type="http://schemas.openxmlformats.org/officeDocument/2006/relationships/image" Target="../media/image3.gif"/><Relationship Id="rId9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0" y="221226"/>
            <a:ext cx="2949677" cy="1710813"/>
          </a:xfrm>
          <a:prstGeom prst="rect">
            <a:avLst/>
          </a:prstGeom>
        </p:spPr>
      </p:pic>
      <p:sp>
        <p:nvSpPr>
          <p:cNvPr id="7" name="Google Shape;56;p13"/>
          <p:cNvSpPr txBox="1"/>
          <p:nvPr/>
        </p:nvSpPr>
        <p:spPr>
          <a:xfrm>
            <a:off x="1859746" y="1901318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0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TO THE ONLINE CLASS</a:t>
            </a:r>
            <a:endParaRPr lang="en-US" sz="2900" b="1" i="0" u="none" strike="noStrike" cap="none" dirty="0" smtClean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7;p13"/>
          <p:cNvSpPr txBox="1"/>
          <p:nvPr/>
        </p:nvSpPr>
        <p:spPr>
          <a:xfrm>
            <a:off x="3829749" y="3294409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CLASS- LKG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SUBJECT </a:t>
            </a:r>
            <a:r>
              <a:rPr lang="en" b="1" dirty="0"/>
              <a:t>: </a:t>
            </a:r>
            <a:r>
              <a:rPr lang="en" b="1" dirty="0" smtClean="0"/>
              <a:t>(GK)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CHAPTER NAME </a:t>
            </a:r>
            <a:r>
              <a:rPr lang="en" b="1" dirty="0" smtClean="0"/>
              <a:t>: VEHICLES</a:t>
            </a:r>
            <a:endParaRPr b="1"/>
          </a:p>
        </p:txBody>
      </p:sp>
    </p:spTree>
    <p:extLst>
      <p:ext uri="{BB962C8B-B14F-4D97-AF65-F5344CB8AC3E}">
        <p14:creationId xmlns="" xmlns:p14="http://schemas.microsoft.com/office/powerpoint/2010/main" val="3243196643"/>
      </p:ext>
    </p:extLst>
  </p:cSld>
  <p:clrMapOvr>
    <a:masterClrMapping/>
  </p:clrMapOvr>
  <p:transition spd="slow">
    <p:dissolv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ouse Clipart Animated Gif - House Animated Gif - Free Transpar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388" name="AutoShape 4" descr="House Clipart Animated Gif - House Animated Gif - Free Transpar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2539999" y="725713"/>
            <a:ext cx="57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</a:t>
            </a:r>
            <a:endParaRPr lang="en-IN" sz="32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1392" y="1377696"/>
            <a:ext cx="105595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TODAY WE ARE GOING TO LEARN ABOUT  VEHICLES &amp; DIFFERENT MEANS OF TRANSPORT</a:t>
            </a:r>
            <a:endParaRPr lang="en-IN" sz="4400" dirty="0"/>
          </a:p>
        </p:txBody>
      </p:sp>
    </p:spTree>
    <p:extLst>
      <p:ext uri="{BB962C8B-B14F-4D97-AF65-F5344CB8AC3E}">
        <p14:creationId xmlns="" xmlns:p14="http://schemas.microsoft.com/office/powerpoint/2010/main" val="833353427"/>
      </p:ext>
    </p:extLst>
  </p:cSld>
  <p:clrMapOvr>
    <a:masterClrMapping/>
  </p:clrMapOvr>
  <p:transition spd="slow">
    <p:dissolv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Funny Bedroom With Toys. Vector Cartoon Illustration Royalty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24" name="AutoShape 4" descr="Funny Bedroom With Toys. Vector Cartoon Illustration Royalty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26" name="AutoShape 6" descr="Funny Bedroom With Toys. Vector Cartoon Illustration Royalty Fre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28" name="AutoShape 8" descr="An Organized Childs Bedroom Background – Clipart Cartoons B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30" name="AutoShape 10" descr="An Organized Childs Bedroom Background – Clipart Cartoons B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32" name="AutoShape 12" descr="Vector Cartoon Illustration Interior Orange-blue Bedroom, A Liv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34" name="AutoShape 14" descr="Bed Clipart Childrens Pencil And In Color House Of Bedrooms Kid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36" name="AutoShape 16" descr="gg | Tyn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38" name="AutoShape 18" descr="gg | Tyn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40" name="AutoShape 20" descr="gg | Tynke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669143" y="957943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                   </a:t>
            </a:r>
            <a:endParaRPr lang="en-IN" sz="32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  <p:pic>
        <p:nvPicPr>
          <p:cNvPr id="18" name="Picture 10" descr="gyclli: boat gif mobilmusic.ru ♥ | Canoe boat, Boat, Cano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3296" y="4181856"/>
            <a:ext cx="3779520" cy="1389888"/>
          </a:xfrm>
          <a:prstGeom prst="rect">
            <a:avLst/>
          </a:prstGeom>
          <a:noFill/>
        </p:spPr>
      </p:pic>
      <p:pic>
        <p:nvPicPr>
          <p:cNvPr id="10244" name="Picture 4" descr="10 Hilarious Experiences with an Auto Rickshaw we all have had ...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808" y="1767840"/>
            <a:ext cx="2401824" cy="1970658"/>
          </a:xfrm>
          <a:prstGeom prst="rect">
            <a:avLst/>
          </a:prstGeom>
          <a:noFill/>
        </p:spPr>
      </p:pic>
      <p:pic>
        <p:nvPicPr>
          <p:cNvPr id="10246" name="Picture 6" descr="A Running Car | Car, Animation, Love 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5440" y="2999232"/>
            <a:ext cx="2974848" cy="2060275"/>
          </a:xfrm>
          <a:prstGeom prst="rect">
            <a:avLst/>
          </a:prstGeom>
          <a:noFill/>
        </p:spPr>
      </p:pic>
      <p:pic>
        <p:nvPicPr>
          <p:cNvPr id="10248" name="Picture 8" descr="Bike Bicycle Sticker by Specialized Bicycles for iOS &amp; Android | GIPH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12721"/>
            <a:ext cx="2840737" cy="2293248"/>
          </a:xfrm>
          <a:prstGeom prst="rect">
            <a:avLst/>
          </a:prstGeom>
          <a:noFill/>
        </p:spPr>
      </p:pic>
      <p:sp>
        <p:nvSpPr>
          <p:cNvPr id="10250" name="AutoShape 10" descr="Bus Lists — Moriac Primary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52" name="Picture 12" descr="Free Bus Cliparts Transparent, Download Free Clip Art, Free Clip ..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75903" y="2414333"/>
            <a:ext cx="3557143" cy="1674359"/>
          </a:xfrm>
          <a:prstGeom prst="rect">
            <a:avLst/>
          </a:prstGeom>
          <a:noFill/>
        </p:spPr>
      </p:pic>
      <p:pic>
        <p:nvPicPr>
          <p:cNvPr id="10254" name="Picture 14" descr="hd image of airplane PNG image with transparent background | TOPpng"/>
          <p:cNvPicPr>
            <a:picLocks noChangeAspect="1" noChangeArrowheads="1"/>
          </p:cNvPicPr>
          <p:nvPr/>
        </p:nvPicPr>
        <p:blipFill>
          <a:blip r:embed="rId9" cstate="print"/>
          <a:srcRect t="22251" r="-2907" b="23637"/>
          <a:stretch>
            <a:fillRect/>
          </a:stretch>
        </p:blipFill>
        <p:spPr bwMode="auto">
          <a:xfrm>
            <a:off x="9144001" y="1024128"/>
            <a:ext cx="2828544" cy="1389888"/>
          </a:xfrm>
          <a:prstGeom prst="rect">
            <a:avLst/>
          </a:prstGeom>
          <a:noFill/>
        </p:spPr>
      </p:pic>
      <p:pic>
        <p:nvPicPr>
          <p:cNvPr id="10256" name="Picture 16" descr="Police Helicopter Png &amp; Free Police Helicopter.png Transparent ...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2359" y="4596384"/>
            <a:ext cx="3752850" cy="1950720"/>
          </a:xfrm>
          <a:prstGeom prst="rect">
            <a:avLst/>
          </a:prstGeom>
          <a:noFill/>
        </p:spPr>
      </p:pic>
      <p:pic>
        <p:nvPicPr>
          <p:cNvPr id="10258" name="Picture 18" descr="收藏到 Car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54880" y="1536192"/>
            <a:ext cx="3362070" cy="1649825"/>
          </a:xfrm>
          <a:prstGeom prst="rect">
            <a:avLst/>
          </a:prstGeom>
          <a:noFill/>
        </p:spPr>
      </p:pic>
      <p:sp>
        <p:nvSpPr>
          <p:cNvPr id="10260" name="AutoShape 20" descr="Cartoon Rocket Ship Png - Transparent Background Rocket Ship Gif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62" name="AutoShape 22" descr="Cartoon Rocket Ship Png - Transparent Background Rocket Ship Gif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64" name="AutoShape 24" descr="Clipart Rocket Space Craft - Transparent Background Rocket Gif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66" name="AutoShape 26" descr="Clipart Rocket Space Craft - Transparent Background Rocket Gif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266" name="Picture 2" descr="Cartoon Motorbike vectors stock in format for free download 2.39MB"/>
          <p:cNvPicPr>
            <a:picLocks noChangeAspect="1" noChangeArrowheads="1"/>
          </p:cNvPicPr>
          <p:nvPr/>
        </p:nvPicPr>
        <p:blipFill>
          <a:blip r:embed="rId12"/>
          <a:srcRect l="7353" t="8193" r="8333" b="7481"/>
          <a:stretch>
            <a:fillRect/>
          </a:stretch>
        </p:blipFill>
        <p:spPr bwMode="auto">
          <a:xfrm>
            <a:off x="1853184" y="5010912"/>
            <a:ext cx="2609088" cy="1511808"/>
          </a:xfrm>
          <a:prstGeom prst="rect">
            <a:avLst/>
          </a:prstGeom>
          <a:noFill/>
        </p:spPr>
      </p:pic>
      <p:pic>
        <p:nvPicPr>
          <p:cNvPr id="11268" name="Picture 4" descr="Hot Air Balloon Gif Clipart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21647" y="1133856"/>
            <a:ext cx="2367217" cy="1840993"/>
          </a:xfrm>
          <a:prstGeom prst="rect">
            <a:avLst/>
          </a:prstGeom>
          <a:noFill/>
        </p:spPr>
      </p:pic>
      <p:sp>
        <p:nvSpPr>
          <p:cNvPr id="11270" name="AutoShape 6" descr="Medium-size fishing trawler project ST116X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272" name="Picture 8" descr="Fishing Trawler transparent background ~ Free Png Image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25039" y="2737104"/>
            <a:ext cx="2743200" cy="2286000"/>
          </a:xfrm>
          <a:prstGeom prst="rect">
            <a:avLst/>
          </a:prstGeom>
          <a:noFill/>
        </p:spPr>
      </p:pic>
      <p:pic>
        <p:nvPicPr>
          <p:cNvPr id="11274" name="Picture 10" descr="real rocket ship png jpg library download - rocket coming soo PNG ..."/>
          <p:cNvPicPr>
            <a:picLocks noChangeAspect="1" noChangeArrowheads="1"/>
          </p:cNvPicPr>
          <p:nvPr/>
        </p:nvPicPr>
        <p:blipFill>
          <a:blip r:embed="rId15"/>
          <a:srcRect l="26786" r="27758"/>
          <a:stretch>
            <a:fillRect/>
          </a:stretch>
        </p:blipFill>
        <p:spPr bwMode="auto">
          <a:xfrm rot="1034109">
            <a:off x="327204" y="4370208"/>
            <a:ext cx="1109472" cy="2376789"/>
          </a:xfrm>
          <a:prstGeom prst="rect">
            <a:avLst/>
          </a:prstGeom>
          <a:noFill/>
        </p:spPr>
      </p:pic>
      <p:pic>
        <p:nvPicPr>
          <p:cNvPr id="32" name="Picture 6" descr="Pirate ships | id:3645270073, v.2.7 82.8 KB"/>
          <p:cNvPicPr>
            <a:picLocks noChangeAspect="1" noChangeArrowheads="1"/>
          </p:cNvPicPr>
          <p:nvPr/>
        </p:nvPicPr>
        <p:blipFill>
          <a:blip r:embed="rId16"/>
          <a:srcRect l="11060" t="-51" r="11690" b="6551"/>
          <a:stretch>
            <a:fillRect/>
          </a:stretch>
        </p:blipFill>
        <p:spPr bwMode="auto">
          <a:xfrm>
            <a:off x="219456" y="902800"/>
            <a:ext cx="1609344" cy="1947879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4425696" y="182880"/>
            <a:ext cx="2722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VEHICLES</a:t>
            </a:r>
            <a:endParaRPr lang="en-IN" sz="4400" b="1" dirty="0"/>
          </a:p>
        </p:txBody>
      </p:sp>
    </p:spTree>
  </p:cSld>
  <p:clrMapOvr>
    <a:masterClrMapping/>
  </p:clrMapOvr>
  <p:transition spd="slow">
    <p:dissolv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Family Of Mother And Father With Children Eating At Kitchen 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8" name="AutoShape 4" descr="Family Of Mother And Father With Children Eating At Kitchen 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Family Of Mother And Father With Children Eating At Kitchen O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4" name="AutoShape 10" descr="Tavola Famiglia Stock Illustrations, Image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6" name="AutoShape 12" descr="Tavola Famiglia Stock Illustrations, Image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  <p:pic>
        <p:nvPicPr>
          <p:cNvPr id="11" name="Picture 8" descr="Rural landscape with road Royalty Free Vector Image"/>
          <p:cNvPicPr>
            <a:picLocks noChangeAspect="1" noChangeArrowheads="1"/>
          </p:cNvPicPr>
          <p:nvPr/>
        </p:nvPicPr>
        <p:blipFill>
          <a:blip r:embed="rId4"/>
          <a:srcRect b="6740"/>
          <a:stretch>
            <a:fillRect/>
          </a:stretch>
        </p:blipFill>
        <p:spPr bwMode="auto">
          <a:xfrm>
            <a:off x="402336" y="643600"/>
            <a:ext cx="11021568" cy="308715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560576" y="573024"/>
            <a:ext cx="433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                                         LAND TRANSPORT </a:t>
            </a:r>
            <a:endParaRPr lang="en-IN" b="1" dirty="0"/>
          </a:p>
        </p:txBody>
      </p:sp>
      <p:pic>
        <p:nvPicPr>
          <p:cNvPr id="7170" name="Picture 2" descr="Buy cute van clipart &gt; 65% OFF!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327" y="3738689"/>
            <a:ext cx="1965833" cy="1357567"/>
          </a:xfrm>
          <a:prstGeom prst="rect">
            <a:avLst/>
          </a:prstGeom>
          <a:noFill/>
        </p:spPr>
      </p:pic>
      <p:pic>
        <p:nvPicPr>
          <p:cNvPr id="13" name="Picture 18" descr="收藏到 C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3718560"/>
            <a:ext cx="3362070" cy="1377695"/>
          </a:xfrm>
          <a:prstGeom prst="rect">
            <a:avLst/>
          </a:prstGeom>
          <a:noFill/>
        </p:spPr>
      </p:pic>
      <p:pic>
        <p:nvPicPr>
          <p:cNvPr id="14" name="Picture 12" descr="Free Bus Cliparts Transparent, Download Free Clip Art, Free Clip ..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19" y="2231453"/>
            <a:ext cx="3557143" cy="1674359"/>
          </a:xfrm>
          <a:prstGeom prst="rect">
            <a:avLst/>
          </a:prstGeom>
          <a:noFill/>
        </p:spPr>
      </p:pic>
      <p:pic>
        <p:nvPicPr>
          <p:cNvPr id="15" name="Picture 2" descr="Cartoon Motorbike vectors stock in format for free download 2.39MB"/>
          <p:cNvPicPr>
            <a:picLocks noChangeAspect="1" noChangeArrowheads="1"/>
          </p:cNvPicPr>
          <p:nvPr/>
        </p:nvPicPr>
        <p:blipFill>
          <a:blip r:embed="rId8"/>
          <a:srcRect l="7353" t="8193" r="8333" b="7481"/>
          <a:stretch>
            <a:fillRect/>
          </a:stretch>
        </p:blipFill>
        <p:spPr bwMode="auto">
          <a:xfrm>
            <a:off x="2243328" y="3891868"/>
            <a:ext cx="3169920" cy="1448227"/>
          </a:xfrm>
          <a:prstGeom prst="rect">
            <a:avLst/>
          </a:prstGeom>
          <a:noFill/>
        </p:spPr>
      </p:pic>
      <p:sp>
        <p:nvSpPr>
          <p:cNvPr id="7172" name="AutoShape 4" descr="India Auto Rickshaw Clip Art Image | Gallery Yopriceville - Hig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ransition spd="slow">
    <p:dissolv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2629" y="856343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           </a:t>
            </a:r>
            <a:endParaRPr lang="en-I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  <p:sp>
        <p:nvSpPr>
          <p:cNvPr id="8194" name="AutoShape 2" descr="Online Used Car Retailer Vroom Files For IPO Right Afte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96" name="AutoShape 4" descr="Animating a moving car on a road Free Full Download - CARS WALLPA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626" name="Picture 2" descr="Blue sky background with cloudy. | Premium 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224" y="963168"/>
            <a:ext cx="11375135" cy="4401312"/>
          </a:xfrm>
          <a:prstGeom prst="rect">
            <a:avLst/>
          </a:prstGeom>
          <a:noFill/>
        </p:spPr>
      </p:pic>
      <p:pic>
        <p:nvPicPr>
          <p:cNvPr id="7" name="Picture 4" descr="Hot Air Balloon Gif Clipar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6353" y="1097280"/>
            <a:ext cx="3011424" cy="2535936"/>
          </a:xfrm>
          <a:prstGeom prst="rect">
            <a:avLst/>
          </a:prstGeom>
          <a:noFill/>
        </p:spPr>
      </p:pic>
      <p:pic>
        <p:nvPicPr>
          <p:cNvPr id="6150" name="Picture 6" descr="Planeview Inn, Sports Ba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5415" y="0"/>
            <a:ext cx="4876800" cy="3248026"/>
          </a:xfrm>
          <a:prstGeom prst="rect">
            <a:avLst/>
          </a:prstGeom>
          <a:noFill/>
        </p:spPr>
      </p:pic>
      <p:pic>
        <p:nvPicPr>
          <p:cNvPr id="9" name="Picture 10" descr="real rocket ship png jpg library download - rocket coming soo PNG ..."/>
          <p:cNvPicPr>
            <a:picLocks noChangeAspect="1" noChangeArrowheads="1"/>
          </p:cNvPicPr>
          <p:nvPr/>
        </p:nvPicPr>
        <p:blipFill>
          <a:blip r:embed="rId7"/>
          <a:srcRect l="26786" r="27758"/>
          <a:stretch>
            <a:fillRect/>
          </a:stretch>
        </p:blipFill>
        <p:spPr bwMode="auto">
          <a:xfrm rot="1034109">
            <a:off x="717348" y="2687713"/>
            <a:ext cx="1109472" cy="2376789"/>
          </a:xfrm>
          <a:prstGeom prst="rect">
            <a:avLst/>
          </a:prstGeom>
          <a:noFill/>
        </p:spPr>
      </p:pic>
      <p:pic>
        <p:nvPicPr>
          <p:cNvPr id="10" name="Picture 16" descr="Police Helicopter Png &amp; Free Police Helicopter.png Transparent ..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51575" y="3578352"/>
            <a:ext cx="3752850" cy="19507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30880" y="0"/>
            <a:ext cx="443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AIR TRANSPORT</a:t>
            </a:r>
            <a:endParaRPr lang="en-IN" sz="4000" dirty="0"/>
          </a:p>
        </p:txBody>
      </p:sp>
    </p:spTree>
  </p:cSld>
  <p:clrMapOvr>
    <a:masterClrMapping/>
  </p:clrMapOvr>
  <p:transition spd="slow">
    <p:dissolv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oing Coastal | Beach photos, Waves, N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072" y="2904180"/>
            <a:ext cx="11509248" cy="3173532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272" r="2912" b="19417"/>
          <a:stretch>
            <a:fillRect/>
          </a:stretch>
        </p:blipFill>
        <p:spPr>
          <a:xfrm>
            <a:off x="9311458" y="5276682"/>
            <a:ext cx="2369058" cy="1374054"/>
          </a:xfrm>
          <a:prstGeom prst="rect">
            <a:avLst/>
          </a:prstGeom>
        </p:spPr>
      </p:pic>
      <p:pic>
        <p:nvPicPr>
          <p:cNvPr id="5" name="Picture 10" descr="gyclli: boat gif mobilmusic.ru ♥ | Canoe boat, Boat, Cano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14688" y="2865120"/>
            <a:ext cx="2462784" cy="1389888"/>
          </a:xfrm>
          <a:prstGeom prst="rect">
            <a:avLst/>
          </a:prstGeom>
          <a:noFill/>
        </p:spPr>
      </p:pic>
      <p:pic>
        <p:nvPicPr>
          <p:cNvPr id="5124" name="Picture 4" descr="Ship GIF | Gfyca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47287" y="1267968"/>
            <a:ext cx="4782185" cy="1645920"/>
          </a:xfrm>
          <a:prstGeom prst="rect">
            <a:avLst/>
          </a:prstGeom>
          <a:noFill/>
        </p:spPr>
      </p:pic>
      <p:pic>
        <p:nvPicPr>
          <p:cNvPr id="6" name="Picture 6" descr="Pirate ships | id:3645270073, v.2.7 82.8 KB"/>
          <p:cNvPicPr>
            <a:picLocks noChangeAspect="1" noChangeArrowheads="1"/>
          </p:cNvPicPr>
          <p:nvPr/>
        </p:nvPicPr>
        <p:blipFill>
          <a:blip r:embed="rId7"/>
          <a:srcRect l="11060" t="-51" r="11690" b="6551"/>
          <a:stretch>
            <a:fillRect/>
          </a:stretch>
        </p:blipFill>
        <p:spPr bwMode="auto">
          <a:xfrm rot="21139325">
            <a:off x="666941" y="1044135"/>
            <a:ext cx="2050956" cy="1872005"/>
          </a:xfrm>
          <a:prstGeom prst="rect">
            <a:avLst/>
          </a:prstGeom>
          <a:noFill/>
        </p:spPr>
      </p:pic>
      <p:pic>
        <p:nvPicPr>
          <p:cNvPr id="7" name="Picture 8" descr="Fishing Trawler transparent background ~ Free Png Imag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68879" y="2651760"/>
            <a:ext cx="2743200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89376" y="390144"/>
            <a:ext cx="54043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WATER TRANSPORT</a:t>
            </a:r>
            <a:endParaRPr lang="en-IN" sz="4400" b="1" dirty="0"/>
          </a:p>
        </p:txBody>
      </p:sp>
    </p:spTree>
  </p:cSld>
  <p:clrMapOvr>
    <a:masterClrMapping/>
  </p:clrMapOvr>
  <p:transition spd="slow">
    <p:dissolv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  <p:pic>
        <p:nvPicPr>
          <p:cNvPr id="3" name="Picture 8" descr="Rural landscape with road Royalty Free Vector Image"/>
          <p:cNvPicPr>
            <a:picLocks noChangeAspect="1" noChangeArrowheads="1"/>
          </p:cNvPicPr>
          <p:nvPr/>
        </p:nvPicPr>
        <p:blipFill>
          <a:blip r:embed="rId4" cstate="print"/>
          <a:srcRect b="6740"/>
          <a:stretch>
            <a:fillRect/>
          </a:stretch>
        </p:blipFill>
        <p:spPr bwMode="auto">
          <a:xfrm>
            <a:off x="280416" y="2840736"/>
            <a:ext cx="3816096" cy="1560576"/>
          </a:xfrm>
          <a:prstGeom prst="rect">
            <a:avLst/>
          </a:prstGeom>
          <a:noFill/>
        </p:spPr>
      </p:pic>
      <p:pic>
        <p:nvPicPr>
          <p:cNvPr id="4" name="Picture 2" descr="Blue sky background with cloudy. | Premium Phot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207264" y="4675634"/>
            <a:ext cx="3938015" cy="1554478"/>
          </a:xfrm>
          <a:prstGeom prst="rect">
            <a:avLst/>
          </a:prstGeom>
          <a:noFill/>
        </p:spPr>
      </p:pic>
      <p:pic>
        <p:nvPicPr>
          <p:cNvPr id="5" name="Picture 2" descr="Going Coastal | Beach photos, Waves, Natur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85216"/>
            <a:ext cx="3828288" cy="1719072"/>
          </a:xfrm>
          <a:prstGeom prst="rect">
            <a:avLst/>
          </a:prstGeom>
          <a:noFill/>
        </p:spPr>
      </p:pic>
      <p:pic>
        <p:nvPicPr>
          <p:cNvPr id="6" name="Picture 6" descr="Planeview Inn, Sports Ba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-268224"/>
            <a:ext cx="3401568" cy="2309242"/>
          </a:xfrm>
          <a:prstGeom prst="rect">
            <a:avLst/>
          </a:prstGeom>
          <a:noFill/>
        </p:spPr>
      </p:pic>
      <p:pic>
        <p:nvPicPr>
          <p:cNvPr id="7" name="Picture 8" descr="Fishing Trawler transparent background ~ Free Png Image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90944" y="1981200"/>
            <a:ext cx="2956687" cy="2286000"/>
          </a:xfrm>
          <a:prstGeom prst="rect">
            <a:avLst/>
          </a:prstGeom>
          <a:noFill/>
        </p:spPr>
      </p:pic>
      <p:pic>
        <p:nvPicPr>
          <p:cNvPr id="8" name="Picture 2" descr="Cartoon Motorbike vectors stock in format for free download 2.39MB"/>
          <p:cNvPicPr>
            <a:picLocks noChangeAspect="1" noChangeArrowheads="1"/>
          </p:cNvPicPr>
          <p:nvPr/>
        </p:nvPicPr>
        <p:blipFill>
          <a:blip r:embed="rId9"/>
          <a:srcRect l="7353" t="8193" r="8333" b="7481"/>
          <a:stretch>
            <a:fillRect/>
          </a:stretch>
        </p:blipFill>
        <p:spPr bwMode="auto">
          <a:xfrm rot="319231">
            <a:off x="6364224" y="4720924"/>
            <a:ext cx="3169920" cy="1448227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4352544" y="1316736"/>
            <a:ext cx="2926080" cy="1353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67200" y="3657600"/>
            <a:ext cx="2414016" cy="1255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669792" y="1999488"/>
            <a:ext cx="4194048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81856" y="0"/>
            <a:ext cx="2749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MATCHING</a:t>
            </a:r>
            <a:endParaRPr lang="en-IN" sz="4000" b="1" dirty="0"/>
          </a:p>
        </p:txBody>
      </p:sp>
    </p:spTree>
  </p:cSld>
  <p:clrMapOvr>
    <a:masterClrMapping/>
  </p:clrMapOvr>
  <p:transition spd="slow">
    <p:dissolv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BE810AF-0304-4A1F-8C8F-1A46591341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9445570" y="5483946"/>
            <a:ext cx="2369058" cy="1374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8416" y="219456"/>
            <a:ext cx="5791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CIRCLE THE ODD ONE OUT</a:t>
            </a:r>
            <a:endParaRPr lang="en-IN" sz="3600" b="1" dirty="0"/>
          </a:p>
        </p:txBody>
      </p:sp>
      <p:pic>
        <p:nvPicPr>
          <p:cNvPr id="4" name="Picture 4" descr="10 Hilarious Experiences with an Auto Rickshaw we all have had ..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2928" y="999744"/>
            <a:ext cx="1694688" cy="1390464"/>
          </a:xfrm>
          <a:prstGeom prst="rect">
            <a:avLst/>
          </a:prstGeom>
          <a:noFill/>
        </p:spPr>
      </p:pic>
      <p:pic>
        <p:nvPicPr>
          <p:cNvPr id="5" name="Picture 6" descr="A Running Car | Car, Animation, Love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568" y="2633473"/>
            <a:ext cx="2157984" cy="1494544"/>
          </a:xfrm>
          <a:prstGeom prst="rect">
            <a:avLst/>
          </a:prstGeom>
          <a:noFill/>
        </p:spPr>
      </p:pic>
      <p:pic>
        <p:nvPicPr>
          <p:cNvPr id="6" name="Picture 6" descr="Pirate ships | id:3645270073, v.2.7 82.8 KB"/>
          <p:cNvPicPr>
            <a:picLocks noChangeAspect="1" noChangeArrowheads="1"/>
          </p:cNvPicPr>
          <p:nvPr/>
        </p:nvPicPr>
        <p:blipFill>
          <a:blip r:embed="rId6" cstate="print"/>
          <a:srcRect l="11060" t="-51" r="11690" b="6551"/>
          <a:stretch>
            <a:fillRect/>
          </a:stretch>
        </p:blipFill>
        <p:spPr bwMode="auto">
          <a:xfrm>
            <a:off x="853440" y="902800"/>
            <a:ext cx="1328928" cy="1180533"/>
          </a:xfrm>
          <a:prstGeom prst="rect">
            <a:avLst/>
          </a:prstGeom>
          <a:noFill/>
        </p:spPr>
      </p:pic>
      <p:pic>
        <p:nvPicPr>
          <p:cNvPr id="7" name="Picture 8" descr="Fishing Trawler transparent background ~ Free Png Imag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1871" y="615696"/>
            <a:ext cx="2127631" cy="1773026"/>
          </a:xfrm>
          <a:prstGeom prst="rect">
            <a:avLst/>
          </a:prstGeom>
          <a:noFill/>
        </p:spPr>
      </p:pic>
      <p:pic>
        <p:nvPicPr>
          <p:cNvPr id="8" name="Picture 14" descr="hd image of airplane PNG image with transparent background | TOPpng"/>
          <p:cNvPicPr>
            <a:picLocks noChangeAspect="1" noChangeArrowheads="1"/>
          </p:cNvPicPr>
          <p:nvPr/>
        </p:nvPicPr>
        <p:blipFill>
          <a:blip r:embed="rId8" cstate="print"/>
          <a:srcRect t="22251" r="-2907" b="23637"/>
          <a:stretch>
            <a:fillRect/>
          </a:stretch>
        </p:blipFill>
        <p:spPr bwMode="auto">
          <a:xfrm>
            <a:off x="5791199" y="2706624"/>
            <a:ext cx="2279905" cy="1120298"/>
          </a:xfrm>
          <a:prstGeom prst="rect">
            <a:avLst/>
          </a:prstGeom>
          <a:noFill/>
        </p:spPr>
      </p:pic>
      <p:pic>
        <p:nvPicPr>
          <p:cNvPr id="9" name="Picture 4" descr="Hot Air Balloon Gif Clipar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33344" y="4803648"/>
            <a:ext cx="1597153" cy="1344971"/>
          </a:xfrm>
          <a:prstGeom prst="rect">
            <a:avLst/>
          </a:prstGeom>
          <a:noFill/>
        </p:spPr>
      </p:pic>
      <p:pic>
        <p:nvPicPr>
          <p:cNvPr id="10" name="Picture 2" descr="Cartoon Motorbike vectors stock in format for free download 2.39MB"/>
          <p:cNvPicPr>
            <a:picLocks noChangeAspect="1" noChangeArrowheads="1"/>
          </p:cNvPicPr>
          <p:nvPr/>
        </p:nvPicPr>
        <p:blipFill>
          <a:blip r:embed="rId10"/>
          <a:srcRect l="7353" t="8193" r="8333" b="7481"/>
          <a:stretch>
            <a:fillRect/>
          </a:stretch>
        </p:blipFill>
        <p:spPr bwMode="auto">
          <a:xfrm rot="319231">
            <a:off x="5227999" y="4702907"/>
            <a:ext cx="2262955" cy="1033866"/>
          </a:xfrm>
          <a:prstGeom prst="rect">
            <a:avLst/>
          </a:prstGeom>
          <a:noFill/>
        </p:spPr>
      </p:pic>
      <p:pic>
        <p:nvPicPr>
          <p:cNvPr id="11" name="Picture 16" descr="Police Helicopter Png &amp; Free Police Helicopter.png Transparent ...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69919" y="2810256"/>
            <a:ext cx="1860169" cy="966910"/>
          </a:xfrm>
          <a:prstGeom prst="rect">
            <a:avLst/>
          </a:prstGeom>
          <a:noFill/>
        </p:spPr>
      </p:pic>
      <p:pic>
        <p:nvPicPr>
          <p:cNvPr id="12" name="Picture 4" descr="10 Hilarious Experiences with an Auto Rickshaw we all have had ...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96" y="4712208"/>
            <a:ext cx="1694688" cy="1390464"/>
          </a:xfrm>
          <a:prstGeom prst="rect">
            <a:avLst/>
          </a:prstGeom>
          <a:noFill/>
        </p:spPr>
      </p:pic>
      <p:pic>
        <p:nvPicPr>
          <p:cNvPr id="13" name="Picture 4" descr="Hot Air Balloon Gif Clipar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991600" y="2676144"/>
            <a:ext cx="1597153" cy="1344971"/>
          </a:xfrm>
          <a:prstGeom prst="rect">
            <a:avLst/>
          </a:prstGeom>
          <a:noFill/>
        </p:spPr>
      </p:pic>
      <p:pic>
        <p:nvPicPr>
          <p:cNvPr id="15" name="Picture 10" descr="gyclli: boat gif mobilmusic.ru ♥ | Canoe boat, Boat, Canoe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10016" y="1048512"/>
            <a:ext cx="2243328" cy="1266037"/>
          </a:xfrm>
          <a:prstGeom prst="rect">
            <a:avLst/>
          </a:prstGeom>
          <a:noFill/>
        </p:spPr>
      </p:pic>
      <p:pic>
        <p:nvPicPr>
          <p:cNvPr id="16" name="Picture 2" descr="Buy cute van clipart &gt; 65% OFF!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41792" y="4628706"/>
            <a:ext cx="1572768" cy="10861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THANKING YOU</a:t>
            </a:r>
            <a:endParaRPr sz="5300" b="1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ODM EDUCATIONAL GROUP</a:t>
            </a:r>
            <a:endParaRPr sz="5300" b="1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5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89987"/>
            <a:ext cx="12192000" cy="216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ssolv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51</Words>
  <Application>Microsoft Office PowerPoint</Application>
  <PresentationFormat>Custom</PresentationFormat>
  <Paragraphs>18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 Bhubaneswar</dc:creator>
  <cp:lastModifiedBy>HCL</cp:lastModifiedBy>
  <cp:revision>64</cp:revision>
  <dcterms:created xsi:type="dcterms:W3CDTF">2020-06-03T08:13:17Z</dcterms:created>
  <dcterms:modified xsi:type="dcterms:W3CDTF">2020-07-20T14:36:32Z</dcterms:modified>
</cp:coreProperties>
</file>