
<file path=[Content_Types].xml><?xml version="1.0" encoding="utf-8"?>
<Types xmlns="http://schemas.openxmlformats.org/package/2006/content-types">
  <Default Extension="gif" ContentType="image/gi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13"/>
  </p:notesMasterIdLst>
  <p:sldIdLst>
    <p:sldId id="279" r:id="rId2"/>
    <p:sldId id="257" r:id="rId3"/>
    <p:sldId id="261" r:id="rId4"/>
    <p:sldId id="266" r:id="rId5"/>
    <p:sldId id="267" r:id="rId6"/>
    <p:sldId id="270" r:id="rId7"/>
    <p:sldId id="268" r:id="rId8"/>
    <p:sldId id="269" r:id="rId9"/>
    <p:sldId id="274" r:id="rId10"/>
    <p:sldId id="275" r:id="rId11"/>
    <p:sldId id="258"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548" userDrawn="1">
          <p15:clr>
            <a:srgbClr val="A4A3A4"/>
          </p15:clr>
        </p15:guide>
        <p15:guide id="2" pos="21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woyan Satyendu"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52"/>
      </p:cViewPr>
      <p:guideLst>
        <p:guide orient="horz" pos="1548"/>
        <p:guide pos="21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shitha Nanda" userId="6d1d25f87945e9a1" providerId="LiveId" clId="{69180E48-871F-469D-BE00-6C0938CB05A1}"/>
    <pc:docChg chg="undo custSel addSld delSld modSld sldOrd modMainMaster">
      <pc:chgData name="Nishitha Nanda" userId="6d1d25f87945e9a1" providerId="LiveId" clId="{69180E48-871F-469D-BE00-6C0938CB05A1}" dt="2021-08-14T18:40:34.830" v="1008"/>
      <pc:docMkLst>
        <pc:docMk/>
      </pc:docMkLst>
      <pc:sldChg chg="del">
        <pc:chgData name="Nishitha Nanda" userId="6d1d25f87945e9a1" providerId="LiveId" clId="{69180E48-871F-469D-BE00-6C0938CB05A1}" dt="2021-08-14T16:25:44.981" v="1" actId="47"/>
        <pc:sldMkLst>
          <pc:docMk/>
          <pc:sldMk cId="0" sldId="256"/>
        </pc:sldMkLst>
      </pc:sldChg>
      <pc:sldChg chg="addSp modSp mod modTransition modAnim">
        <pc:chgData name="Nishitha Nanda" userId="6d1d25f87945e9a1" providerId="LiveId" clId="{69180E48-871F-469D-BE00-6C0938CB05A1}" dt="2021-08-14T18:38:33.291" v="1005"/>
        <pc:sldMkLst>
          <pc:docMk/>
          <pc:sldMk cId="0" sldId="257"/>
        </pc:sldMkLst>
        <pc:spChg chg="add mod">
          <ac:chgData name="Nishitha Nanda" userId="6d1d25f87945e9a1" providerId="LiveId" clId="{69180E48-871F-469D-BE00-6C0938CB05A1}" dt="2021-08-14T18:38:24.035" v="1002" actId="1076"/>
          <ac:spMkLst>
            <pc:docMk/>
            <pc:sldMk cId="0" sldId="257"/>
            <ac:spMk id="2" creationId="{4DD348DF-9BB2-4F52-8613-8B112258C6E7}"/>
          </ac:spMkLst>
        </pc:spChg>
        <pc:spChg chg="mod">
          <ac:chgData name="Nishitha Nanda" userId="6d1d25f87945e9a1" providerId="LiveId" clId="{69180E48-871F-469D-BE00-6C0938CB05A1}" dt="2021-08-14T18:37:02.883" v="987" actId="21"/>
          <ac:spMkLst>
            <pc:docMk/>
            <pc:sldMk cId="0" sldId="257"/>
            <ac:spMk id="5" creationId="{CA476498-DC5A-4815-AF55-01A187BC5594}"/>
          </ac:spMkLst>
        </pc:spChg>
      </pc:sldChg>
      <pc:sldChg chg="modTransition">
        <pc:chgData name="Nishitha Nanda" userId="6d1d25f87945e9a1" providerId="LiveId" clId="{69180E48-871F-469D-BE00-6C0938CB05A1}" dt="2021-08-14T18:34:35.615" v="957"/>
        <pc:sldMkLst>
          <pc:docMk/>
          <pc:sldMk cId="0" sldId="258"/>
        </pc:sldMkLst>
      </pc:sldChg>
      <pc:sldChg chg="addSp delSp modSp mod modTransition modAnim">
        <pc:chgData name="Nishitha Nanda" userId="6d1d25f87945e9a1" providerId="LiveId" clId="{69180E48-871F-469D-BE00-6C0938CB05A1}" dt="2021-08-14T18:40:21.692" v="1007"/>
        <pc:sldMkLst>
          <pc:docMk/>
          <pc:sldMk cId="0" sldId="261"/>
        </pc:sldMkLst>
        <pc:spChg chg="mod">
          <ac:chgData name="Nishitha Nanda" userId="6d1d25f87945e9a1" providerId="LiveId" clId="{69180E48-871F-469D-BE00-6C0938CB05A1}" dt="2021-08-14T16:48:46.945" v="244" actId="1076"/>
          <ac:spMkLst>
            <pc:docMk/>
            <pc:sldMk cId="0" sldId="261"/>
            <ac:spMk id="7" creationId="{D13D1473-1BAB-4215-A0DB-E6F6194ED2F5}"/>
          </ac:spMkLst>
        </pc:spChg>
        <pc:spChg chg="add mod">
          <ac:chgData name="Nishitha Nanda" userId="6d1d25f87945e9a1" providerId="LiveId" clId="{69180E48-871F-469D-BE00-6C0938CB05A1}" dt="2021-08-14T16:38:44.205" v="182" actId="1076"/>
          <ac:spMkLst>
            <pc:docMk/>
            <pc:sldMk cId="0" sldId="261"/>
            <ac:spMk id="8" creationId="{0CDBA8CC-89E2-4C53-88DB-7C8957B3C7E5}"/>
          </ac:spMkLst>
        </pc:spChg>
        <pc:picChg chg="add del mod">
          <ac:chgData name="Nishitha Nanda" userId="6d1d25f87945e9a1" providerId="LiveId" clId="{69180E48-871F-469D-BE00-6C0938CB05A1}" dt="2021-08-14T16:47:19.849" v="205" actId="478"/>
          <ac:picMkLst>
            <pc:docMk/>
            <pc:sldMk cId="0" sldId="261"/>
            <ac:picMk id="3" creationId="{B6190B14-537F-4A67-8575-7585A93CDD03}"/>
          </ac:picMkLst>
        </pc:picChg>
        <pc:picChg chg="del">
          <ac:chgData name="Nishitha Nanda" userId="6d1d25f87945e9a1" providerId="LiveId" clId="{69180E48-871F-469D-BE00-6C0938CB05A1}" dt="2021-08-14T16:28:39.865" v="153" actId="478"/>
          <ac:picMkLst>
            <pc:docMk/>
            <pc:sldMk cId="0" sldId="261"/>
            <ac:picMk id="5" creationId="{EEABE263-54AF-43FE-9533-63F97D30767A}"/>
          </ac:picMkLst>
        </pc:picChg>
        <pc:picChg chg="add del mod">
          <ac:chgData name="Nishitha Nanda" userId="6d1d25f87945e9a1" providerId="LiveId" clId="{69180E48-871F-469D-BE00-6C0938CB05A1}" dt="2021-08-14T16:47:05.224" v="201" actId="21"/>
          <ac:picMkLst>
            <pc:docMk/>
            <pc:sldMk cId="0" sldId="261"/>
            <ac:picMk id="9" creationId="{28A391AA-ECA0-4976-9D2C-229F409A33A5}"/>
          </ac:picMkLst>
        </pc:picChg>
        <pc:picChg chg="add del mod">
          <ac:chgData name="Nishitha Nanda" userId="6d1d25f87945e9a1" providerId="LiveId" clId="{69180E48-871F-469D-BE00-6C0938CB05A1}" dt="2021-08-14T16:39:13.928" v="189" actId="21"/>
          <ac:picMkLst>
            <pc:docMk/>
            <pc:sldMk cId="0" sldId="261"/>
            <ac:picMk id="11" creationId="{38562EE9-EFD0-40A6-B6E7-F5AE413B76FA}"/>
          </ac:picMkLst>
        </pc:picChg>
        <pc:picChg chg="add del mod">
          <ac:chgData name="Nishitha Nanda" userId="6d1d25f87945e9a1" providerId="LiveId" clId="{69180E48-871F-469D-BE00-6C0938CB05A1}" dt="2021-08-14T16:38:59.918" v="185" actId="21"/>
          <ac:picMkLst>
            <pc:docMk/>
            <pc:sldMk cId="0" sldId="261"/>
            <ac:picMk id="13" creationId="{316140D3-10A2-42D1-96F6-F3FA398E0EE1}"/>
          </ac:picMkLst>
        </pc:picChg>
        <pc:picChg chg="add mod">
          <ac:chgData name="Nishitha Nanda" userId="6d1d25f87945e9a1" providerId="LiveId" clId="{69180E48-871F-469D-BE00-6C0938CB05A1}" dt="2021-08-14T17:03:50.768" v="318" actId="1076"/>
          <ac:picMkLst>
            <pc:docMk/>
            <pc:sldMk cId="0" sldId="261"/>
            <ac:picMk id="15" creationId="{8327E886-7E45-4763-8EAD-8E10308FD0BE}"/>
          </ac:picMkLst>
        </pc:picChg>
        <pc:picChg chg="add del mod">
          <ac:chgData name="Nishitha Nanda" userId="6d1d25f87945e9a1" providerId="LiveId" clId="{69180E48-871F-469D-BE00-6C0938CB05A1}" dt="2021-08-14T16:47:05.224" v="201" actId="21"/>
          <ac:picMkLst>
            <pc:docMk/>
            <pc:sldMk cId="0" sldId="261"/>
            <ac:picMk id="17" creationId="{E0293D40-A3C8-4B79-AA01-163603BDCC26}"/>
          </ac:picMkLst>
        </pc:picChg>
        <pc:picChg chg="add mod">
          <ac:chgData name="Nishitha Nanda" userId="6d1d25f87945e9a1" providerId="LiveId" clId="{69180E48-871F-469D-BE00-6C0938CB05A1}" dt="2021-08-14T17:03:32.165" v="312" actId="1440"/>
          <ac:picMkLst>
            <pc:docMk/>
            <pc:sldMk cId="0" sldId="261"/>
            <ac:picMk id="19" creationId="{B9E431EB-678E-4E62-B321-D026D18B8010}"/>
          </ac:picMkLst>
        </pc:picChg>
        <pc:picChg chg="add del mod">
          <ac:chgData name="Nishitha Nanda" userId="6d1d25f87945e9a1" providerId="LiveId" clId="{69180E48-871F-469D-BE00-6C0938CB05A1}" dt="2021-08-14T16:46:39.569" v="197" actId="21"/>
          <ac:picMkLst>
            <pc:docMk/>
            <pc:sldMk cId="0" sldId="261"/>
            <ac:picMk id="21" creationId="{C4C15C40-9048-46E2-84A9-DB1245F2A457}"/>
          </ac:picMkLst>
        </pc:picChg>
      </pc:sldChg>
      <pc:sldChg chg="addSp delSp modSp mod modTransition modAnim">
        <pc:chgData name="Nishitha Nanda" userId="6d1d25f87945e9a1" providerId="LiveId" clId="{69180E48-871F-469D-BE00-6C0938CB05A1}" dt="2021-08-14T18:34:35.615" v="957"/>
        <pc:sldMkLst>
          <pc:docMk/>
          <pc:sldMk cId="0" sldId="266"/>
        </pc:sldMkLst>
        <pc:spChg chg="add del mod">
          <ac:chgData name="Nishitha Nanda" userId="6d1d25f87945e9a1" providerId="LiveId" clId="{69180E48-871F-469D-BE00-6C0938CB05A1}" dt="2021-08-14T16:56:06.963" v="277" actId="478"/>
          <ac:spMkLst>
            <pc:docMk/>
            <pc:sldMk cId="0" sldId="266"/>
            <ac:spMk id="2" creationId="{F06E440D-9717-470B-88AE-51DA4452D782}"/>
          </ac:spMkLst>
        </pc:spChg>
        <pc:spChg chg="add mod">
          <ac:chgData name="Nishitha Nanda" userId="6d1d25f87945e9a1" providerId="LiveId" clId="{69180E48-871F-469D-BE00-6C0938CB05A1}" dt="2021-08-14T17:01:10.595" v="288" actId="14100"/>
          <ac:spMkLst>
            <pc:docMk/>
            <pc:sldMk cId="0" sldId="266"/>
            <ac:spMk id="3" creationId="{A82B0F3F-EEAC-4B67-80B9-A8288B283032}"/>
          </ac:spMkLst>
        </pc:spChg>
        <pc:spChg chg="mod">
          <ac:chgData name="Nishitha Nanda" userId="6d1d25f87945e9a1" providerId="LiveId" clId="{69180E48-871F-469D-BE00-6C0938CB05A1}" dt="2021-08-14T17:24:37.014" v="464" actId="20577"/>
          <ac:spMkLst>
            <pc:docMk/>
            <pc:sldMk cId="0" sldId="266"/>
            <ac:spMk id="7" creationId="{C6E5C33F-D6EB-490F-9312-BD90BDD6EF6E}"/>
          </ac:spMkLst>
        </pc:spChg>
        <pc:picChg chg="add del mod">
          <ac:chgData name="Nishitha Nanda" userId="6d1d25f87945e9a1" providerId="LiveId" clId="{69180E48-871F-469D-BE00-6C0938CB05A1}" dt="2021-08-14T17:03:22.886" v="310" actId="1440"/>
          <ac:picMkLst>
            <pc:docMk/>
            <pc:sldMk cId="0" sldId="266"/>
            <ac:picMk id="6" creationId="{1F4732EE-52A8-48C4-B520-FCCDF36CBECD}"/>
          </ac:picMkLst>
        </pc:picChg>
        <pc:picChg chg="add del mod">
          <ac:chgData name="Nishitha Nanda" userId="6d1d25f87945e9a1" providerId="LiveId" clId="{69180E48-871F-469D-BE00-6C0938CB05A1}" dt="2021-08-14T16:53:14.590" v="250" actId="478"/>
          <ac:picMkLst>
            <pc:docMk/>
            <pc:sldMk cId="0" sldId="266"/>
            <ac:picMk id="8" creationId="{A753C72E-637C-4876-B51A-1FBEA9D2F36C}"/>
          </ac:picMkLst>
        </pc:picChg>
        <pc:picChg chg="add mod">
          <ac:chgData name="Nishitha Nanda" userId="6d1d25f87945e9a1" providerId="LiveId" clId="{69180E48-871F-469D-BE00-6C0938CB05A1}" dt="2021-08-14T17:03:25.749" v="311" actId="1440"/>
          <ac:picMkLst>
            <pc:docMk/>
            <pc:sldMk cId="0" sldId="266"/>
            <ac:picMk id="9" creationId="{CFB5E623-96CB-4820-9F4B-365B2CAA51DB}"/>
          </ac:picMkLst>
        </pc:picChg>
        <pc:picChg chg="del">
          <ac:chgData name="Nishitha Nanda" userId="6d1d25f87945e9a1" providerId="LiveId" clId="{69180E48-871F-469D-BE00-6C0938CB05A1}" dt="2021-08-14T16:39:06.692" v="187" actId="478"/>
          <ac:picMkLst>
            <pc:docMk/>
            <pc:sldMk cId="0" sldId="266"/>
            <ac:picMk id="1026" creationId="{B15ABDD1-FC9F-4C0B-BAC6-C3248AE074F6}"/>
          </ac:picMkLst>
        </pc:picChg>
      </pc:sldChg>
      <pc:sldChg chg="addSp delSp modSp mod modTransition delAnim modAnim">
        <pc:chgData name="Nishitha Nanda" userId="6d1d25f87945e9a1" providerId="LiveId" clId="{69180E48-871F-469D-BE00-6C0938CB05A1}" dt="2021-08-14T18:34:35.615" v="957"/>
        <pc:sldMkLst>
          <pc:docMk/>
          <pc:sldMk cId="0" sldId="267"/>
        </pc:sldMkLst>
        <pc:spChg chg="del">
          <ac:chgData name="Nishitha Nanda" userId="6d1d25f87945e9a1" providerId="LiveId" clId="{69180E48-871F-469D-BE00-6C0938CB05A1}" dt="2021-08-14T17:02:20.364" v="296" actId="478"/>
          <ac:spMkLst>
            <pc:docMk/>
            <pc:sldMk cId="0" sldId="267"/>
            <ac:spMk id="4" creationId="{6F4E6D9E-3B49-4E62-97E4-2F1E9FFF1BBB}"/>
          </ac:spMkLst>
        </pc:spChg>
        <pc:spChg chg="add mod">
          <ac:chgData name="Nishitha Nanda" userId="6d1d25f87945e9a1" providerId="LiveId" clId="{69180E48-871F-469D-BE00-6C0938CB05A1}" dt="2021-08-14T17:24:07.328" v="451" actId="1076"/>
          <ac:spMkLst>
            <pc:docMk/>
            <pc:sldMk cId="0" sldId="267"/>
            <ac:spMk id="8" creationId="{0557520D-8A15-4553-9102-A582225597C3}"/>
          </ac:spMkLst>
        </pc:spChg>
        <pc:picChg chg="add mod">
          <ac:chgData name="Nishitha Nanda" userId="6d1d25f87945e9a1" providerId="LiveId" clId="{69180E48-871F-469D-BE00-6C0938CB05A1}" dt="2021-08-14T17:03:11.475" v="309" actId="1440"/>
          <ac:picMkLst>
            <pc:docMk/>
            <pc:sldMk cId="0" sldId="267"/>
            <ac:picMk id="6" creationId="{BEF51E97-66CD-443C-B7E6-9162B2DA216E}"/>
          </ac:picMkLst>
        </pc:picChg>
        <pc:picChg chg="add mod modCrop">
          <ac:chgData name="Nishitha Nanda" userId="6d1d25f87945e9a1" providerId="LiveId" clId="{69180E48-871F-469D-BE00-6C0938CB05A1}" dt="2021-08-14T17:04:32.514" v="321" actId="14100"/>
          <ac:picMkLst>
            <pc:docMk/>
            <pc:sldMk cId="0" sldId="267"/>
            <ac:picMk id="7" creationId="{5A0DEE42-C1E0-4812-9742-61A213E561DF}"/>
          </ac:picMkLst>
        </pc:picChg>
        <pc:picChg chg="del">
          <ac:chgData name="Nishitha Nanda" userId="6d1d25f87945e9a1" providerId="LiveId" clId="{69180E48-871F-469D-BE00-6C0938CB05A1}" dt="2021-08-14T16:47:09.932" v="202" actId="478"/>
          <ac:picMkLst>
            <pc:docMk/>
            <pc:sldMk cId="0" sldId="267"/>
            <ac:picMk id="2050" creationId="{F7F2F694-C935-46D0-AD20-2DEBFD0CD9BF}"/>
          </ac:picMkLst>
        </pc:picChg>
      </pc:sldChg>
      <pc:sldChg chg="addSp delSp modSp mod ord modTransition modAnim">
        <pc:chgData name="Nishitha Nanda" userId="6d1d25f87945e9a1" providerId="LiveId" clId="{69180E48-871F-469D-BE00-6C0938CB05A1}" dt="2021-08-14T18:34:35.615" v="957"/>
        <pc:sldMkLst>
          <pc:docMk/>
          <pc:sldMk cId="0" sldId="268"/>
        </pc:sldMkLst>
        <pc:spChg chg="mod">
          <ac:chgData name="Nishitha Nanda" userId="6d1d25f87945e9a1" providerId="LiveId" clId="{69180E48-871F-469D-BE00-6C0938CB05A1}" dt="2021-08-14T17:28:18.929" v="564" actId="1076"/>
          <ac:spMkLst>
            <pc:docMk/>
            <pc:sldMk cId="0" sldId="268"/>
            <ac:spMk id="5" creationId="{84A5BC15-7893-404B-A72A-5C7802F30ADB}"/>
          </ac:spMkLst>
        </pc:spChg>
        <pc:picChg chg="add mod">
          <ac:chgData name="Nishitha Nanda" userId="6d1d25f87945e9a1" providerId="LiveId" clId="{69180E48-871F-469D-BE00-6C0938CB05A1}" dt="2021-08-14T17:35:51.021" v="676" actId="1036"/>
          <ac:picMkLst>
            <pc:docMk/>
            <pc:sldMk cId="0" sldId="268"/>
            <ac:picMk id="3" creationId="{C36CB81E-F2E1-49FF-9BC4-A4AFA22E874D}"/>
          </ac:picMkLst>
        </pc:picChg>
        <pc:picChg chg="mod">
          <ac:chgData name="Nishitha Nanda" userId="6d1d25f87945e9a1" providerId="LiveId" clId="{69180E48-871F-469D-BE00-6C0938CB05A1}" dt="2021-08-14T17:28:25.789" v="565" actId="14100"/>
          <ac:picMkLst>
            <pc:docMk/>
            <pc:sldMk cId="0" sldId="268"/>
            <ac:picMk id="6" creationId="{CC9569A9-1454-4837-8F63-A14D02D4E1E5}"/>
          </ac:picMkLst>
        </pc:picChg>
        <pc:picChg chg="add del mod">
          <ac:chgData name="Nishitha Nanda" userId="6d1d25f87945e9a1" providerId="LiveId" clId="{69180E48-871F-469D-BE00-6C0938CB05A1}" dt="2021-08-14T17:26:01.777" v="498" actId="478"/>
          <ac:picMkLst>
            <pc:docMk/>
            <pc:sldMk cId="0" sldId="268"/>
            <ac:picMk id="7" creationId="{538AD7C6-67BB-4AFE-953C-3434E7094B66}"/>
          </ac:picMkLst>
        </pc:picChg>
        <pc:picChg chg="add del mod">
          <ac:chgData name="Nishitha Nanda" userId="6d1d25f87945e9a1" providerId="LiveId" clId="{69180E48-871F-469D-BE00-6C0938CB05A1}" dt="2021-08-14T17:25:09.470" v="470" actId="21"/>
          <ac:picMkLst>
            <pc:docMk/>
            <pc:sldMk cId="0" sldId="268"/>
            <ac:picMk id="9" creationId="{CD24AB1A-C330-4DFA-80DB-DFF2E65A6499}"/>
          </ac:picMkLst>
        </pc:picChg>
        <pc:picChg chg="add del mod">
          <ac:chgData name="Nishitha Nanda" userId="6d1d25f87945e9a1" providerId="LiveId" clId="{69180E48-871F-469D-BE00-6C0938CB05A1}" dt="2021-08-14T17:25:02.439" v="468" actId="478"/>
          <ac:picMkLst>
            <pc:docMk/>
            <pc:sldMk cId="0" sldId="268"/>
            <ac:picMk id="11" creationId="{944B70F4-9A50-4826-86B1-F3968CB138C1}"/>
          </ac:picMkLst>
        </pc:picChg>
        <pc:picChg chg="add del mod">
          <ac:chgData name="Nishitha Nanda" userId="6d1d25f87945e9a1" providerId="LiveId" clId="{69180E48-871F-469D-BE00-6C0938CB05A1}" dt="2021-08-14T17:24:51.928" v="465" actId="21"/>
          <ac:picMkLst>
            <pc:docMk/>
            <pc:sldMk cId="0" sldId="268"/>
            <ac:picMk id="13" creationId="{7226F85B-987B-41ED-BB1A-F6C0B8788398}"/>
          </ac:picMkLst>
        </pc:picChg>
        <pc:picChg chg="add del mod">
          <ac:chgData name="Nishitha Nanda" userId="6d1d25f87945e9a1" providerId="LiveId" clId="{69180E48-871F-469D-BE00-6C0938CB05A1}" dt="2021-08-14T17:20:47.229" v="356" actId="21"/>
          <ac:picMkLst>
            <pc:docMk/>
            <pc:sldMk cId="0" sldId="268"/>
            <ac:picMk id="15" creationId="{689CC05F-6340-4745-8CC2-05BEF99C8C06}"/>
          </ac:picMkLst>
        </pc:picChg>
        <pc:picChg chg="add del mod">
          <ac:chgData name="Nishitha Nanda" userId="6d1d25f87945e9a1" providerId="LiveId" clId="{69180E48-871F-469D-BE00-6C0938CB05A1}" dt="2021-08-14T17:20:44.392" v="355" actId="478"/>
          <ac:picMkLst>
            <pc:docMk/>
            <pc:sldMk cId="0" sldId="268"/>
            <ac:picMk id="17" creationId="{598E8D09-7936-4195-B3CF-3049B989C2D1}"/>
          </ac:picMkLst>
        </pc:picChg>
        <pc:picChg chg="add del mod">
          <ac:chgData name="Nishitha Nanda" userId="6d1d25f87945e9a1" providerId="LiveId" clId="{69180E48-871F-469D-BE00-6C0938CB05A1}" dt="2021-08-14T17:20:25.418" v="350" actId="21"/>
          <ac:picMkLst>
            <pc:docMk/>
            <pc:sldMk cId="0" sldId="268"/>
            <ac:picMk id="19" creationId="{705F648A-B777-4FC4-A7A0-78F84C1CE254}"/>
          </ac:picMkLst>
        </pc:picChg>
        <pc:picChg chg="add del mod">
          <ac:chgData name="Nishitha Nanda" userId="6d1d25f87945e9a1" providerId="LiveId" clId="{69180E48-871F-469D-BE00-6C0938CB05A1}" dt="2021-08-14T17:20:13.709" v="346" actId="21"/>
          <ac:picMkLst>
            <pc:docMk/>
            <pc:sldMk cId="0" sldId="268"/>
            <ac:picMk id="21" creationId="{3C454D5F-68D2-4CAC-9059-A3524F26B009}"/>
          </ac:picMkLst>
        </pc:picChg>
        <pc:picChg chg="add del mod">
          <ac:chgData name="Nishitha Nanda" userId="6d1d25f87945e9a1" providerId="LiveId" clId="{69180E48-871F-469D-BE00-6C0938CB05A1}" dt="2021-08-14T17:19:36.481" v="341" actId="21"/>
          <ac:picMkLst>
            <pc:docMk/>
            <pc:sldMk cId="0" sldId="268"/>
            <ac:picMk id="23" creationId="{4AE2F5D4-5596-46A7-B537-25FB4BFF6C77}"/>
          </ac:picMkLst>
        </pc:picChg>
        <pc:picChg chg="add del mod">
          <ac:chgData name="Nishitha Nanda" userId="6d1d25f87945e9a1" providerId="LiveId" clId="{69180E48-871F-469D-BE00-6C0938CB05A1}" dt="2021-08-14T17:19:23.242" v="337" actId="21"/>
          <ac:picMkLst>
            <pc:docMk/>
            <pc:sldMk cId="0" sldId="268"/>
            <ac:picMk id="25" creationId="{BB3A97DA-31F0-4B54-AAD2-FD8B2AF58149}"/>
          </ac:picMkLst>
        </pc:picChg>
        <pc:picChg chg="add del mod">
          <ac:chgData name="Nishitha Nanda" userId="6d1d25f87945e9a1" providerId="LiveId" clId="{69180E48-871F-469D-BE00-6C0938CB05A1}" dt="2021-08-14T17:19:00.710" v="332" actId="21"/>
          <ac:picMkLst>
            <pc:docMk/>
            <pc:sldMk cId="0" sldId="268"/>
            <ac:picMk id="27" creationId="{CD854330-0166-4E16-8F2D-B5C5379DCC40}"/>
          </ac:picMkLst>
        </pc:picChg>
        <pc:picChg chg="add del mod">
          <ac:chgData name="Nishitha Nanda" userId="6d1d25f87945e9a1" providerId="LiveId" clId="{69180E48-871F-469D-BE00-6C0938CB05A1}" dt="2021-08-14T17:18:47.920" v="327" actId="21"/>
          <ac:picMkLst>
            <pc:docMk/>
            <pc:sldMk cId="0" sldId="268"/>
            <ac:picMk id="29" creationId="{00B35972-CD8F-48DC-833F-852F4E0E7831}"/>
          </ac:picMkLst>
        </pc:picChg>
        <pc:picChg chg="add del mod">
          <ac:chgData name="Nishitha Nanda" userId="6d1d25f87945e9a1" providerId="LiveId" clId="{69180E48-871F-469D-BE00-6C0938CB05A1}" dt="2021-08-14T17:18:42.502" v="326" actId="478"/>
          <ac:picMkLst>
            <pc:docMk/>
            <pc:sldMk cId="0" sldId="268"/>
            <ac:picMk id="31" creationId="{48298913-9692-44DD-92FF-BDC0251656BE}"/>
          </ac:picMkLst>
        </pc:picChg>
        <pc:picChg chg="del mod">
          <ac:chgData name="Nishitha Nanda" userId="6d1d25f87945e9a1" providerId="LiveId" clId="{69180E48-871F-469D-BE00-6C0938CB05A1}" dt="2021-08-14T17:04:50.413" v="324" actId="478"/>
          <ac:picMkLst>
            <pc:docMk/>
            <pc:sldMk cId="0" sldId="268"/>
            <ac:picMk id="3074" creationId="{F0F45E18-DA2F-4D11-B910-FCEDF203B1F7}"/>
          </ac:picMkLst>
        </pc:picChg>
      </pc:sldChg>
      <pc:sldChg chg="addSp delSp modSp mod modTransition modAnim">
        <pc:chgData name="Nishitha Nanda" userId="6d1d25f87945e9a1" providerId="LiveId" clId="{69180E48-871F-469D-BE00-6C0938CB05A1}" dt="2021-08-14T18:34:35.615" v="957"/>
        <pc:sldMkLst>
          <pc:docMk/>
          <pc:sldMk cId="0" sldId="269"/>
        </pc:sldMkLst>
        <pc:spChg chg="mod">
          <ac:chgData name="Nishitha Nanda" userId="6d1d25f87945e9a1" providerId="LiveId" clId="{69180E48-871F-469D-BE00-6C0938CB05A1}" dt="2021-08-14T17:22:16.054" v="395" actId="404"/>
          <ac:spMkLst>
            <pc:docMk/>
            <pc:sldMk cId="0" sldId="269"/>
            <ac:spMk id="4" creationId="{E6EA7828-35F4-43C8-9C54-CD37BF5664AB}"/>
          </ac:spMkLst>
        </pc:spChg>
        <pc:spChg chg="add mod">
          <ac:chgData name="Nishitha Nanda" userId="6d1d25f87945e9a1" providerId="LiveId" clId="{69180E48-871F-469D-BE00-6C0938CB05A1}" dt="2021-08-14T17:23:24.978" v="424" actId="20577"/>
          <ac:spMkLst>
            <pc:docMk/>
            <pc:sldMk cId="0" sldId="269"/>
            <ac:spMk id="10" creationId="{3217D928-B445-4A6B-AB40-EDA9C93F39AE}"/>
          </ac:spMkLst>
        </pc:spChg>
        <pc:picChg chg="add mod">
          <ac:chgData name="Nishitha Nanda" userId="6d1d25f87945e9a1" providerId="LiveId" clId="{69180E48-871F-469D-BE00-6C0938CB05A1}" dt="2021-08-14T17:36:04.522" v="677" actId="1440"/>
          <ac:picMkLst>
            <pc:docMk/>
            <pc:sldMk cId="0" sldId="269"/>
            <ac:picMk id="6" creationId="{71C5E13A-CE40-4AE9-9C87-DA859E626F58}"/>
          </ac:picMkLst>
        </pc:picChg>
        <pc:picChg chg="add mod">
          <ac:chgData name="Nishitha Nanda" userId="6d1d25f87945e9a1" providerId="LiveId" clId="{69180E48-871F-469D-BE00-6C0938CB05A1}" dt="2021-08-14T17:36:04.522" v="677" actId="1440"/>
          <ac:picMkLst>
            <pc:docMk/>
            <pc:sldMk cId="0" sldId="269"/>
            <ac:picMk id="7" creationId="{2773898C-4C58-4527-8A9B-643BB1CDE3F3}"/>
          </ac:picMkLst>
        </pc:picChg>
        <pc:picChg chg="add mod">
          <ac:chgData name="Nishitha Nanda" userId="6d1d25f87945e9a1" providerId="LiveId" clId="{69180E48-871F-469D-BE00-6C0938CB05A1}" dt="2021-08-14T17:36:04.522" v="677" actId="1440"/>
          <ac:picMkLst>
            <pc:docMk/>
            <pc:sldMk cId="0" sldId="269"/>
            <ac:picMk id="8" creationId="{F661D83F-E164-49CF-A7A4-66E06B907DF9}"/>
          </ac:picMkLst>
        </pc:picChg>
        <pc:picChg chg="add mod">
          <ac:chgData name="Nishitha Nanda" userId="6d1d25f87945e9a1" providerId="LiveId" clId="{69180E48-871F-469D-BE00-6C0938CB05A1}" dt="2021-08-14T17:36:04.522" v="677" actId="1440"/>
          <ac:picMkLst>
            <pc:docMk/>
            <pc:sldMk cId="0" sldId="269"/>
            <ac:picMk id="9" creationId="{9A2EC1F7-9BBD-4BCB-AD42-2666A5D9C4C5}"/>
          </ac:picMkLst>
        </pc:picChg>
        <pc:picChg chg="add del mod">
          <ac:chgData name="Nishitha Nanda" userId="6d1d25f87945e9a1" providerId="LiveId" clId="{69180E48-871F-469D-BE00-6C0938CB05A1}" dt="2021-08-14T17:24:57.610" v="467" actId="478"/>
          <ac:picMkLst>
            <pc:docMk/>
            <pc:sldMk cId="0" sldId="269"/>
            <ac:picMk id="11" creationId="{79CF77C1-15FB-4AF4-9D13-14FD2F05C6F7}"/>
          </ac:picMkLst>
        </pc:picChg>
        <pc:picChg chg="del mod">
          <ac:chgData name="Nishitha Nanda" userId="6d1d25f87945e9a1" providerId="LiveId" clId="{69180E48-871F-469D-BE00-6C0938CB05A1}" dt="2021-08-14T17:18:56.023" v="331" actId="478"/>
          <ac:picMkLst>
            <pc:docMk/>
            <pc:sldMk cId="0" sldId="269"/>
            <ac:picMk id="4098" creationId="{6400F800-50E6-4625-AF5D-2F8547FEE46E}"/>
          </ac:picMkLst>
        </pc:picChg>
      </pc:sldChg>
      <pc:sldChg chg="addSp delSp modSp mod ord modTransition delAnim modAnim">
        <pc:chgData name="Nishitha Nanda" userId="6d1d25f87945e9a1" providerId="LiveId" clId="{69180E48-871F-469D-BE00-6C0938CB05A1}" dt="2021-08-14T18:40:34.830" v="1008"/>
        <pc:sldMkLst>
          <pc:docMk/>
          <pc:sldMk cId="0" sldId="270"/>
        </pc:sldMkLst>
        <pc:spChg chg="del mod">
          <ac:chgData name="Nishitha Nanda" userId="6d1d25f87945e9a1" providerId="LiveId" clId="{69180E48-871F-469D-BE00-6C0938CB05A1}" dt="2021-08-14T17:33:12.999" v="643" actId="478"/>
          <ac:spMkLst>
            <pc:docMk/>
            <pc:sldMk cId="0" sldId="270"/>
            <ac:spMk id="4" creationId="{591EC95B-7A93-40F4-9A82-A1D9904CEAAC}"/>
          </ac:spMkLst>
        </pc:spChg>
        <pc:spChg chg="add mod">
          <ac:chgData name="Nishitha Nanda" userId="6d1d25f87945e9a1" providerId="LiveId" clId="{69180E48-871F-469D-BE00-6C0938CB05A1}" dt="2021-08-14T17:33:28.908" v="651" actId="14100"/>
          <ac:spMkLst>
            <pc:docMk/>
            <pc:sldMk cId="0" sldId="270"/>
            <ac:spMk id="8" creationId="{C66028A2-7AD3-4826-8C2A-566D7DB72A76}"/>
          </ac:spMkLst>
        </pc:spChg>
        <pc:spChg chg="add mod">
          <ac:chgData name="Nishitha Nanda" userId="6d1d25f87945e9a1" providerId="LiveId" clId="{69180E48-871F-469D-BE00-6C0938CB05A1}" dt="2021-08-14T17:34:18.382" v="663" actId="1076"/>
          <ac:spMkLst>
            <pc:docMk/>
            <pc:sldMk cId="0" sldId="270"/>
            <ac:spMk id="9" creationId="{86E357F3-2FD6-45AE-BE52-742C4AB422EB}"/>
          </ac:spMkLst>
        </pc:spChg>
        <pc:spChg chg="add mod">
          <ac:chgData name="Nishitha Nanda" userId="6d1d25f87945e9a1" providerId="LiveId" clId="{69180E48-871F-469D-BE00-6C0938CB05A1}" dt="2021-08-14T17:35:14.110" v="671" actId="1076"/>
          <ac:spMkLst>
            <pc:docMk/>
            <pc:sldMk cId="0" sldId="270"/>
            <ac:spMk id="12" creationId="{B08CDA29-6DF2-46A1-8606-888AC2E989D0}"/>
          </ac:spMkLst>
        </pc:spChg>
        <pc:picChg chg="add del mod">
          <ac:chgData name="Nishitha Nanda" userId="6d1d25f87945e9a1" providerId="LiveId" clId="{69180E48-871F-469D-BE00-6C0938CB05A1}" dt="2021-08-14T17:27:23.459" v="539" actId="478"/>
          <ac:picMkLst>
            <pc:docMk/>
            <pc:sldMk cId="0" sldId="270"/>
            <ac:picMk id="5" creationId="{005E26DD-CF35-4244-A74C-4B1D09268005}"/>
          </ac:picMkLst>
        </pc:picChg>
        <pc:picChg chg="add mod modCrop">
          <ac:chgData name="Nishitha Nanda" userId="6d1d25f87945e9a1" providerId="LiveId" clId="{69180E48-871F-469D-BE00-6C0938CB05A1}" dt="2021-08-14T17:35:35.977" v="673" actId="1440"/>
          <ac:picMkLst>
            <pc:docMk/>
            <pc:sldMk cId="0" sldId="270"/>
            <ac:picMk id="6" creationId="{673A4387-32F5-43AD-B411-46CDB68AB4B2}"/>
          </ac:picMkLst>
        </pc:picChg>
        <pc:picChg chg="add del mod">
          <ac:chgData name="Nishitha Nanda" userId="6d1d25f87945e9a1" providerId="LiveId" clId="{69180E48-871F-469D-BE00-6C0938CB05A1}" dt="2021-08-14T17:32:57.415" v="639" actId="21"/>
          <ac:picMkLst>
            <pc:docMk/>
            <pc:sldMk cId="0" sldId="270"/>
            <ac:picMk id="7" creationId="{A431A78F-1B75-4EEC-858B-8988E9A4774B}"/>
          </ac:picMkLst>
        </pc:picChg>
        <pc:picChg chg="mod">
          <ac:chgData name="Nishitha Nanda" userId="6d1d25f87945e9a1" providerId="LiveId" clId="{69180E48-871F-469D-BE00-6C0938CB05A1}" dt="2021-08-14T17:29:25.232" v="580" actId="14100"/>
          <ac:picMkLst>
            <pc:docMk/>
            <pc:sldMk cId="0" sldId="270"/>
            <ac:picMk id="10" creationId="{D842DDCB-243C-4960-99FB-72CF11CB14E8}"/>
          </ac:picMkLst>
        </pc:picChg>
        <pc:picChg chg="del">
          <ac:chgData name="Nishitha Nanda" userId="6d1d25f87945e9a1" providerId="LiveId" clId="{69180E48-871F-469D-BE00-6C0938CB05A1}" dt="2021-08-14T17:19:29.986" v="338" actId="478"/>
          <ac:picMkLst>
            <pc:docMk/>
            <pc:sldMk cId="0" sldId="270"/>
            <ac:picMk id="11" creationId="{D880A385-2F4F-44D6-A1DC-E7F2A475FAF7}"/>
          </ac:picMkLst>
        </pc:picChg>
        <pc:picChg chg="add mod">
          <ac:chgData name="Nishitha Nanda" userId="6d1d25f87945e9a1" providerId="LiveId" clId="{69180E48-871F-469D-BE00-6C0938CB05A1}" dt="2021-08-14T17:35:39.089" v="674" actId="1440"/>
          <ac:picMkLst>
            <pc:docMk/>
            <pc:sldMk cId="0" sldId="270"/>
            <ac:picMk id="13" creationId="{899D50B0-0DFC-4051-B5D4-B61305DFACE4}"/>
          </ac:picMkLst>
        </pc:picChg>
      </pc:sldChg>
      <pc:sldChg chg="addSp delSp modSp mod modTransition delAnim modAnim">
        <pc:chgData name="Nishitha Nanda" userId="6d1d25f87945e9a1" providerId="LiveId" clId="{69180E48-871F-469D-BE00-6C0938CB05A1}" dt="2021-08-14T18:34:35.615" v="957"/>
        <pc:sldMkLst>
          <pc:docMk/>
          <pc:sldMk cId="0" sldId="274"/>
        </pc:sldMkLst>
        <pc:spChg chg="del mod">
          <ac:chgData name="Nishitha Nanda" userId="6d1d25f87945e9a1" providerId="LiveId" clId="{69180E48-871F-469D-BE00-6C0938CB05A1}" dt="2021-08-14T17:33:37.894" v="652" actId="21"/>
          <ac:spMkLst>
            <pc:docMk/>
            <pc:sldMk cId="0" sldId="274"/>
            <ac:spMk id="2" creationId="{E3F0671F-D4AD-44C2-8B7A-76F7A8B02D55}"/>
          </ac:spMkLst>
        </pc:spChg>
        <pc:spChg chg="add mod">
          <ac:chgData name="Nishitha Nanda" userId="6d1d25f87945e9a1" providerId="LiveId" clId="{69180E48-871F-469D-BE00-6C0938CB05A1}" dt="2021-08-14T17:50:00.967" v="715" actId="403"/>
          <ac:spMkLst>
            <pc:docMk/>
            <pc:sldMk cId="0" sldId="274"/>
            <ac:spMk id="3" creationId="{F967B826-EB55-48B8-AA13-CCB9EF4CF932}"/>
          </ac:spMkLst>
        </pc:spChg>
        <pc:spChg chg="add mod">
          <ac:chgData name="Nishitha Nanda" userId="6d1d25f87945e9a1" providerId="LiveId" clId="{69180E48-871F-469D-BE00-6C0938CB05A1}" dt="2021-08-14T18:29:05.503" v="913" actId="1076"/>
          <ac:spMkLst>
            <pc:docMk/>
            <pc:sldMk cId="0" sldId="274"/>
            <ac:spMk id="51" creationId="{72715EC2-FCC6-4B25-852A-DD6ABDAA4FB4}"/>
          </ac:spMkLst>
        </pc:spChg>
        <pc:spChg chg="add mod">
          <ac:chgData name="Nishitha Nanda" userId="6d1d25f87945e9a1" providerId="LiveId" clId="{69180E48-871F-469D-BE00-6C0938CB05A1}" dt="2021-08-14T18:29:15.541" v="915" actId="571"/>
          <ac:spMkLst>
            <pc:docMk/>
            <pc:sldMk cId="0" sldId="274"/>
            <ac:spMk id="56" creationId="{66813A75-01B7-4597-ACBA-129E74035803}"/>
          </ac:spMkLst>
        </pc:spChg>
        <pc:spChg chg="add mod">
          <ac:chgData name="Nishitha Nanda" userId="6d1d25f87945e9a1" providerId="LiveId" clId="{69180E48-871F-469D-BE00-6C0938CB05A1}" dt="2021-08-14T18:29:29.327" v="918" actId="14100"/>
          <ac:spMkLst>
            <pc:docMk/>
            <pc:sldMk cId="0" sldId="274"/>
            <ac:spMk id="57" creationId="{2DB1021F-F0FB-4CD7-BC32-EF1CD2858BE2}"/>
          </ac:spMkLst>
        </pc:spChg>
        <pc:picChg chg="add del mod">
          <ac:chgData name="Nishitha Nanda" userId="6d1d25f87945e9a1" providerId="LiveId" clId="{69180E48-871F-469D-BE00-6C0938CB05A1}" dt="2021-08-14T17:25:26.160" v="476" actId="478"/>
          <ac:picMkLst>
            <pc:docMk/>
            <pc:sldMk cId="0" sldId="274"/>
            <ac:picMk id="6" creationId="{E5A6ACB2-CBE2-4CAB-B739-44914842FE40}"/>
          </ac:picMkLst>
        </pc:picChg>
        <pc:picChg chg="del">
          <ac:chgData name="Nishitha Nanda" userId="6d1d25f87945e9a1" providerId="LiveId" clId="{69180E48-871F-469D-BE00-6C0938CB05A1}" dt="2021-08-14T17:20:19.948" v="348" actId="478"/>
          <ac:picMkLst>
            <pc:docMk/>
            <pc:sldMk cId="0" sldId="274"/>
            <ac:picMk id="8" creationId="{61A28EF0-DD08-4E6F-8A72-707221CAC5A2}"/>
          </ac:picMkLst>
        </pc:picChg>
        <pc:picChg chg="add del mod">
          <ac:chgData name="Nishitha Nanda" userId="6d1d25f87945e9a1" providerId="LiveId" clId="{69180E48-871F-469D-BE00-6C0938CB05A1}" dt="2021-08-14T17:22:26.848" v="398" actId="21"/>
          <ac:picMkLst>
            <pc:docMk/>
            <pc:sldMk cId="0" sldId="274"/>
            <ac:picMk id="9" creationId="{89A3048F-2A19-49B7-BF83-A6F9CCDAA77B}"/>
          </ac:picMkLst>
        </pc:picChg>
        <pc:picChg chg="add del mod">
          <ac:chgData name="Nishitha Nanda" userId="6d1d25f87945e9a1" providerId="LiveId" clId="{69180E48-871F-469D-BE00-6C0938CB05A1}" dt="2021-08-14T17:28:38.902" v="566" actId="21"/>
          <ac:picMkLst>
            <pc:docMk/>
            <pc:sldMk cId="0" sldId="274"/>
            <ac:picMk id="10" creationId="{EF89E41E-98C1-46DC-9D41-D1079D05A055}"/>
          </ac:picMkLst>
        </pc:picChg>
        <pc:picChg chg="add del mod">
          <ac:chgData name="Nishitha Nanda" userId="6d1d25f87945e9a1" providerId="LiveId" clId="{69180E48-871F-469D-BE00-6C0938CB05A1}" dt="2021-08-14T17:33:37.894" v="652" actId="21"/>
          <ac:picMkLst>
            <pc:docMk/>
            <pc:sldMk cId="0" sldId="274"/>
            <ac:picMk id="11" creationId="{9AEEF697-2BCB-4537-8637-39746183A13F}"/>
          </ac:picMkLst>
        </pc:picChg>
        <pc:picChg chg="add del mod">
          <ac:chgData name="Nishitha Nanda" userId="6d1d25f87945e9a1" providerId="LiveId" clId="{69180E48-871F-469D-BE00-6C0938CB05A1}" dt="2021-08-14T18:22:18.975" v="841" actId="478"/>
          <ac:picMkLst>
            <pc:docMk/>
            <pc:sldMk cId="0" sldId="274"/>
            <ac:picMk id="12" creationId="{1C1B8BA0-6E3B-467D-9320-B94775417FB0}"/>
          </ac:picMkLst>
        </pc:picChg>
        <pc:picChg chg="add del mod">
          <ac:chgData name="Nishitha Nanda" userId="6d1d25f87945e9a1" providerId="LiveId" clId="{69180E48-871F-469D-BE00-6C0938CB05A1}" dt="2021-08-14T18:22:13.563" v="839" actId="478"/>
          <ac:picMkLst>
            <pc:docMk/>
            <pc:sldMk cId="0" sldId="274"/>
            <ac:picMk id="14" creationId="{584B4DB6-FAAD-49EF-AA0A-F019D8B1B32F}"/>
          </ac:picMkLst>
        </pc:picChg>
        <pc:picChg chg="add mod">
          <ac:chgData name="Nishitha Nanda" userId="6d1d25f87945e9a1" providerId="LiveId" clId="{69180E48-871F-469D-BE00-6C0938CB05A1}" dt="2021-08-14T18:27:27.422" v="890" actId="1076"/>
          <ac:picMkLst>
            <pc:docMk/>
            <pc:sldMk cId="0" sldId="274"/>
            <ac:picMk id="16" creationId="{799AA6F2-F1E8-4A36-86C1-088ECFD9CB55}"/>
          </ac:picMkLst>
        </pc:picChg>
        <pc:picChg chg="add del mod">
          <ac:chgData name="Nishitha Nanda" userId="6d1d25f87945e9a1" providerId="LiveId" clId="{69180E48-871F-469D-BE00-6C0938CB05A1}" dt="2021-08-14T17:49:21.418" v="702" actId="478"/>
          <ac:picMkLst>
            <pc:docMk/>
            <pc:sldMk cId="0" sldId="274"/>
            <ac:picMk id="18" creationId="{12E39EAE-03A8-44A7-9505-053F9005AD99}"/>
          </ac:picMkLst>
        </pc:picChg>
        <pc:picChg chg="add mod">
          <ac:chgData name="Nishitha Nanda" userId="6d1d25f87945e9a1" providerId="LiveId" clId="{69180E48-871F-469D-BE00-6C0938CB05A1}" dt="2021-08-14T18:27:31.003" v="891" actId="1076"/>
          <ac:picMkLst>
            <pc:docMk/>
            <pc:sldMk cId="0" sldId="274"/>
            <ac:picMk id="20" creationId="{3855544C-EBAE-4BBF-8AB9-5C70C7597790}"/>
          </ac:picMkLst>
        </pc:picChg>
        <pc:picChg chg="add del mod modCrop">
          <ac:chgData name="Nishitha Nanda" userId="6d1d25f87945e9a1" providerId="LiveId" clId="{69180E48-871F-469D-BE00-6C0938CB05A1}" dt="2021-08-14T18:22:47.466" v="842" actId="21"/>
          <ac:picMkLst>
            <pc:docMk/>
            <pc:sldMk cId="0" sldId="274"/>
            <ac:picMk id="22" creationId="{B8F2C871-D2F8-4179-BBDA-8C193C9FE24C}"/>
          </ac:picMkLst>
        </pc:picChg>
        <pc:picChg chg="add del mod">
          <ac:chgData name="Nishitha Nanda" userId="6d1d25f87945e9a1" providerId="LiveId" clId="{69180E48-871F-469D-BE00-6C0938CB05A1}" dt="2021-08-14T18:22:47.466" v="842" actId="21"/>
          <ac:picMkLst>
            <pc:docMk/>
            <pc:sldMk cId="0" sldId="274"/>
            <ac:picMk id="24" creationId="{FC2635BD-C2C7-43A9-9D2E-E5373DB59CF6}"/>
          </ac:picMkLst>
        </pc:picChg>
        <pc:picChg chg="add del mod modCrop">
          <ac:chgData name="Nishitha Nanda" userId="6d1d25f87945e9a1" providerId="LiveId" clId="{69180E48-871F-469D-BE00-6C0938CB05A1}" dt="2021-08-14T18:22:47.466" v="842" actId="21"/>
          <ac:picMkLst>
            <pc:docMk/>
            <pc:sldMk cId="0" sldId="274"/>
            <ac:picMk id="26" creationId="{15536502-44CA-491F-861C-83C2CE56F4A8}"/>
          </ac:picMkLst>
        </pc:picChg>
        <pc:picChg chg="add del mod modCrop">
          <ac:chgData name="Nishitha Nanda" userId="6d1d25f87945e9a1" providerId="LiveId" clId="{69180E48-871F-469D-BE00-6C0938CB05A1}" dt="2021-08-14T18:22:47.466" v="842" actId="21"/>
          <ac:picMkLst>
            <pc:docMk/>
            <pc:sldMk cId="0" sldId="274"/>
            <ac:picMk id="28" creationId="{365B9F26-F5AE-4D4C-8FE0-1CCE03E1D1D9}"/>
          </ac:picMkLst>
        </pc:picChg>
        <pc:picChg chg="add del mod">
          <ac:chgData name="Nishitha Nanda" userId="6d1d25f87945e9a1" providerId="LiveId" clId="{69180E48-871F-469D-BE00-6C0938CB05A1}" dt="2021-08-14T18:13:48.951" v="758" actId="478"/>
          <ac:picMkLst>
            <pc:docMk/>
            <pc:sldMk cId="0" sldId="274"/>
            <ac:picMk id="30" creationId="{6216D021-49F1-41A1-855E-EC9A245F5630}"/>
          </ac:picMkLst>
        </pc:picChg>
        <pc:picChg chg="add del mod">
          <ac:chgData name="Nishitha Nanda" userId="6d1d25f87945e9a1" providerId="LiveId" clId="{69180E48-871F-469D-BE00-6C0938CB05A1}" dt="2021-08-14T18:13:47.365" v="757" actId="478"/>
          <ac:picMkLst>
            <pc:docMk/>
            <pc:sldMk cId="0" sldId="274"/>
            <ac:picMk id="32" creationId="{03590F29-4B49-42DF-84CF-40A729CCD5AE}"/>
          </ac:picMkLst>
        </pc:picChg>
        <pc:picChg chg="add del mod">
          <ac:chgData name="Nishitha Nanda" userId="6d1d25f87945e9a1" providerId="LiveId" clId="{69180E48-871F-469D-BE00-6C0938CB05A1}" dt="2021-08-14T18:18:08.353" v="793" actId="478"/>
          <ac:picMkLst>
            <pc:docMk/>
            <pc:sldMk cId="0" sldId="274"/>
            <ac:picMk id="34" creationId="{8E913FD3-CF61-441E-BBB3-B7ED838EA450}"/>
          </ac:picMkLst>
        </pc:picChg>
        <pc:picChg chg="add del mod">
          <ac:chgData name="Nishitha Nanda" userId="6d1d25f87945e9a1" providerId="LiveId" clId="{69180E48-871F-469D-BE00-6C0938CB05A1}" dt="2021-08-14T18:22:47.466" v="842" actId="21"/>
          <ac:picMkLst>
            <pc:docMk/>
            <pc:sldMk cId="0" sldId="274"/>
            <ac:picMk id="36" creationId="{4078C5B5-437B-491D-AC95-432A7FBA492D}"/>
          </ac:picMkLst>
        </pc:picChg>
        <pc:picChg chg="add del mod">
          <ac:chgData name="Nishitha Nanda" userId="6d1d25f87945e9a1" providerId="LiveId" clId="{69180E48-871F-469D-BE00-6C0938CB05A1}" dt="2021-08-14T18:22:47.466" v="842" actId="21"/>
          <ac:picMkLst>
            <pc:docMk/>
            <pc:sldMk cId="0" sldId="274"/>
            <ac:picMk id="38" creationId="{12ACFD09-B8F3-4F0C-B298-A1C4A1E64649}"/>
          </ac:picMkLst>
        </pc:picChg>
        <pc:picChg chg="add del mod">
          <ac:chgData name="Nishitha Nanda" userId="6d1d25f87945e9a1" providerId="LiveId" clId="{69180E48-871F-469D-BE00-6C0938CB05A1}" dt="2021-08-14T18:18:36.956" v="800" actId="478"/>
          <ac:picMkLst>
            <pc:docMk/>
            <pc:sldMk cId="0" sldId="274"/>
            <ac:picMk id="40" creationId="{510BD88C-59AE-4773-865E-2853906EA6E2}"/>
          </ac:picMkLst>
        </pc:picChg>
        <pc:picChg chg="add mod">
          <ac:chgData name="Nishitha Nanda" userId="6d1d25f87945e9a1" providerId="LiveId" clId="{69180E48-871F-469D-BE00-6C0938CB05A1}" dt="2021-08-14T18:30:57.876" v="925" actId="1076"/>
          <ac:picMkLst>
            <pc:docMk/>
            <pc:sldMk cId="0" sldId="274"/>
            <ac:picMk id="42" creationId="{4B03A180-FBCD-4E3C-8793-5A5924A81077}"/>
          </ac:picMkLst>
        </pc:picChg>
        <pc:picChg chg="add mod">
          <ac:chgData name="Nishitha Nanda" userId="6d1d25f87945e9a1" providerId="LiveId" clId="{69180E48-871F-469D-BE00-6C0938CB05A1}" dt="2021-08-14T18:29:10.153" v="914" actId="1076"/>
          <ac:picMkLst>
            <pc:docMk/>
            <pc:sldMk cId="0" sldId="274"/>
            <ac:picMk id="44" creationId="{5B42DB74-C691-41F7-8677-8F3F58C8C503}"/>
          </ac:picMkLst>
        </pc:picChg>
        <pc:picChg chg="add del mod">
          <ac:chgData name="Nishitha Nanda" userId="6d1d25f87945e9a1" providerId="LiveId" clId="{69180E48-871F-469D-BE00-6C0938CB05A1}" dt="2021-08-14T18:22:47.466" v="842" actId="21"/>
          <ac:picMkLst>
            <pc:docMk/>
            <pc:sldMk cId="0" sldId="274"/>
            <ac:picMk id="46" creationId="{4357C365-B5B3-41AB-A106-6D21487094A1}"/>
          </ac:picMkLst>
        </pc:picChg>
        <pc:picChg chg="add mod">
          <ac:chgData name="Nishitha Nanda" userId="6d1d25f87945e9a1" providerId="LiveId" clId="{69180E48-871F-469D-BE00-6C0938CB05A1}" dt="2021-08-14T18:31:11.923" v="929" actId="1076"/>
          <ac:picMkLst>
            <pc:docMk/>
            <pc:sldMk cId="0" sldId="274"/>
            <ac:picMk id="47" creationId="{D8D5174C-AC05-457F-B544-F017AC619C8E}"/>
          </ac:picMkLst>
        </pc:picChg>
        <pc:picChg chg="add mod">
          <ac:chgData name="Nishitha Nanda" userId="6d1d25f87945e9a1" providerId="LiveId" clId="{69180E48-871F-469D-BE00-6C0938CB05A1}" dt="2021-08-14T18:27:34.782" v="892" actId="1076"/>
          <ac:picMkLst>
            <pc:docMk/>
            <pc:sldMk cId="0" sldId="274"/>
            <ac:picMk id="48" creationId="{615D94F5-C621-4D44-AD29-D00FDB7F3AE4}"/>
          </ac:picMkLst>
        </pc:picChg>
        <pc:picChg chg="add del mod">
          <ac:chgData name="Nishitha Nanda" userId="6d1d25f87945e9a1" providerId="LiveId" clId="{69180E48-871F-469D-BE00-6C0938CB05A1}" dt="2021-08-14T18:22:15.787" v="840" actId="478"/>
          <ac:picMkLst>
            <pc:docMk/>
            <pc:sldMk cId="0" sldId="274"/>
            <ac:picMk id="49" creationId="{B593E1F9-719D-4AAA-A059-28099EF587EF}"/>
          </ac:picMkLst>
        </pc:picChg>
        <pc:picChg chg="add del mod">
          <ac:chgData name="Nishitha Nanda" userId="6d1d25f87945e9a1" providerId="LiveId" clId="{69180E48-871F-469D-BE00-6C0938CB05A1}" dt="2021-08-14T18:22:10.503" v="838" actId="478"/>
          <ac:picMkLst>
            <pc:docMk/>
            <pc:sldMk cId="0" sldId="274"/>
            <ac:picMk id="50" creationId="{79D28BE6-6127-44C1-B9B4-10D1D323B792}"/>
          </ac:picMkLst>
        </pc:picChg>
        <pc:picChg chg="add mod">
          <ac:chgData name="Nishitha Nanda" userId="6d1d25f87945e9a1" providerId="LiveId" clId="{69180E48-871F-469D-BE00-6C0938CB05A1}" dt="2021-08-14T18:31:04.632" v="927" actId="1076"/>
          <ac:picMkLst>
            <pc:docMk/>
            <pc:sldMk cId="0" sldId="274"/>
            <ac:picMk id="52" creationId="{6058AD5A-2FC8-4CF1-B763-EAD8D26DF5A9}"/>
          </ac:picMkLst>
        </pc:picChg>
        <pc:picChg chg="add mod">
          <ac:chgData name="Nishitha Nanda" userId="6d1d25f87945e9a1" providerId="LiveId" clId="{69180E48-871F-469D-BE00-6C0938CB05A1}" dt="2021-08-14T18:28:48.918" v="908" actId="1076"/>
          <ac:picMkLst>
            <pc:docMk/>
            <pc:sldMk cId="0" sldId="274"/>
            <ac:picMk id="53" creationId="{65B9AD83-35EC-47A6-8033-5F3E43D5E26D}"/>
          </ac:picMkLst>
        </pc:picChg>
        <pc:picChg chg="add del mod">
          <ac:chgData name="Nishitha Nanda" userId="6d1d25f87945e9a1" providerId="LiveId" clId="{69180E48-871F-469D-BE00-6C0938CB05A1}" dt="2021-08-14T18:28:25.916" v="903" actId="478"/>
          <ac:picMkLst>
            <pc:docMk/>
            <pc:sldMk cId="0" sldId="274"/>
            <ac:picMk id="54" creationId="{481D4DBB-2A83-4063-9991-801FFEB04629}"/>
          </ac:picMkLst>
        </pc:picChg>
        <pc:picChg chg="add mod">
          <ac:chgData name="Nishitha Nanda" userId="6d1d25f87945e9a1" providerId="LiveId" clId="{69180E48-871F-469D-BE00-6C0938CB05A1}" dt="2021-08-14T18:31:30.386" v="933" actId="1076"/>
          <ac:picMkLst>
            <pc:docMk/>
            <pc:sldMk cId="0" sldId="274"/>
            <ac:picMk id="55" creationId="{A3680924-D8F2-48EE-B9B9-78C01F46942B}"/>
          </ac:picMkLst>
        </pc:picChg>
        <pc:picChg chg="add mod">
          <ac:chgData name="Nishitha Nanda" userId="6d1d25f87945e9a1" providerId="LiveId" clId="{69180E48-871F-469D-BE00-6C0938CB05A1}" dt="2021-08-14T18:30:52.347" v="924" actId="14100"/>
          <ac:picMkLst>
            <pc:docMk/>
            <pc:sldMk cId="0" sldId="274"/>
            <ac:picMk id="58" creationId="{B20353B2-D9F4-471D-BF9D-D709093669DB}"/>
          </ac:picMkLst>
        </pc:picChg>
      </pc:sldChg>
      <pc:sldChg chg="addSp delSp modSp mod modTransition modAnim">
        <pc:chgData name="Nishitha Nanda" userId="6d1d25f87945e9a1" providerId="LiveId" clId="{69180E48-871F-469D-BE00-6C0938CB05A1}" dt="2021-08-14T18:34:35.615" v="957"/>
        <pc:sldMkLst>
          <pc:docMk/>
          <pc:sldMk cId="0" sldId="275"/>
        </pc:sldMkLst>
        <pc:spChg chg="del">
          <ac:chgData name="Nishitha Nanda" userId="6d1d25f87945e9a1" providerId="LiveId" clId="{69180E48-871F-469D-BE00-6C0938CB05A1}" dt="2021-08-14T18:19:41.953" v="806" actId="478"/>
          <ac:spMkLst>
            <pc:docMk/>
            <pc:sldMk cId="0" sldId="275"/>
            <ac:spMk id="2" creationId="{734E5403-07CC-46A9-9343-4D98C86AC272}"/>
          </ac:spMkLst>
        </pc:spChg>
        <pc:spChg chg="add mod">
          <ac:chgData name="Nishitha Nanda" userId="6d1d25f87945e9a1" providerId="LiveId" clId="{69180E48-871F-469D-BE00-6C0938CB05A1}" dt="2021-08-14T18:21:38.450" v="832" actId="1076"/>
          <ac:spMkLst>
            <pc:docMk/>
            <pc:sldMk cId="0" sldId="275"/>
            <ac:spMk id="3" creationId="{8F508047-5D31-4FBF-94EB-A2713CBD6D84}"/>
          </ac:spMkLst>
        </pc:spChg>
        <pc:spChg chg="add mod">
          <ac:chgData name="Nishitha Nanda" userId="6d1d25f87945e9a1" providerId="LiveId" clId="{69180E48-871F-469D-BE00-6C0938CB05A1}" dt="2021-08-14T18:21:56.016" v="836" actId="1076"/>
          <ac:spMkLst>
            <pc:docMk/>
            <pc:sldMk cId="0" sldId="275"/>
            <ac:spMk id="13" creationId="{D06792F0-F3F6-4D39-8ED5-9302AFF09219}"/>
          </ac:spMkLst>
        </pc:spChg>
        <pc:spChg chg="add mod">
          <ac:chgData name="Nishitha Nanda" userId="6d1d25f87945e9a1" providerId="LiveId" clId="{69180E48-871F-469D-BE00-6C0938CB05A1}" dt="2021-08-14T18:22:02.222" v="837" actId="571"/>
          <ac:spMkLst>
            <pc:docMk/>
            <pc:sldMk cId="0" sldId="275"/>
            <ac:spMk id="14" creationId="{A8309A28-8E68-4EAA-990E-0DB7FF80F753}"/>
          </ac:spMkLst>
        </pc:spChg>
        <pc:picChg chg="del">
          <ac:chgData name="Nishitha Nanda" userId="6d1d25f87945e9a1" providerId="LiveId" clId="{69180E48-871F-469D-BE00-6C0938CB05A1}" dt="2021-08-14T18:19:41.953" v="806" actId="478"/>
          <ac:picMkLst>
            <pc:docMk/>
            <pc:sldMk cId="0" sldId="275"/>
            <ac:picMk id="6" creationId="{AAA328AB-D17C-40D9-86EB-A8BB2D68878B}"/>
          </ac:picMkLst>
        </pc:picChg>
        <pc:picChg chg="add del mod">
          <ac:chgData name="Nishitha Nanda" userId="6d1d25f87945e9a1" providerId="LiveId" clId="{69180E48-871F-469D-BE00-6C0938CB05A1}" dt="2021-08-14T18:20:26.445" v="819" actId="478"/>
          <ac:picMkLst>
            <pc:docMk/>
            <pc:sldMk cId="0" sldId="275"/>
            <ac:picMk id="7" creationId="{B2276A4A-47A8-44F8-B3F8-AB9A8378C136}"/>
          </ac:picMkLst>
        </pc:picChg>
        <pc:picChg chg="add del mod">
          <ac:chgData name="Nishitha Nanda" userId="6d1d25f87945e9a1" providerId="LiveId" clId="{69180E48-871F-469D-BE00-6C0938CB05A1}" dt="2021-08-14T18:20:24.303" v="817" actId="478"/>
          <ac:picMkLst>
            <pc:docMk/>
            <pc:sldMk cId="0" sldId="275"/>
            <ac:picMk id="8" creationId="{B6B372A5-6E9B-4C7A-8CFB-D3CD784067B5}"/>
          </ac:picMkLst>
        </pc:picChg>
        <pc:picChg chg="add del mod">
          <ac:chgData name="Nishitha Nanda" userId="6d1d25f87945e9a1" providerId="LiveId" clId="{69180E48-871F-469D-BE00-6C0938CB05A1}" dt="2021-08-14T18:20:03.018" v="810" actId="478"/>
          <ac:picMkLst>
            <pc:docMk/>
            <pc:sldMk cId="0" sldId="275"/>
            <ac:picMk id="9" creationId="{85C8F7E7-8A57-4055-95EB-6D94E7C4FF50}"/>
          </ac:picMkLst>
        </pc:picChg>
        <pc:picChg chg="add del mod">
          <ac:chgData name="Nishitha Nanda" userId="6d1d25f87945e9a1" providerId="LiveId" clId="{69180E48-871F-469D-BE00-6C0938CB05A1}" dt="2021-08-14T18:20:03.018" v="810" actId="478"/>
          <ac:picMkLst>
            <pc:docMk/>
            <pc:sldMk cId="0" sldId="275"/>
            <ac:picMk id="10" creationId="{A81B0C20-A194-43D6-A20F-F5D0925EE7E2}"/>
          </ac:picMkLst>
        </pc:picChg>
        <pc:picChg chg="add mod">
          <ac:chgData name="Nishitha Nanda" userId="6d1d25f87945e9a1" providerId="LiveId" clId="{69180E48-871F-469D-BE00-6C0938CB05A1}" dt="2021-08-14T18:20:56.927" v="824" actId="1076"/>
          <ac:picMkLst>
            <pc:docMk/>
            <pc:sldMk cId="0" sldId="275"/>
            <ac:picMk id="11" creationId="{872B594C-9BE4-4E92-985C-2609FDCD7338}"/>
          </ac:picMkLst>
        </pc:picChg>
        <pc:picChg chg="add mod">
          <ac:chgData name="Nishitha Nanda" userId="6d1d25f87945e9a1" providerId="LiveId" clId="{69180E48-871F-469D-BE00-6C0938CB05A1}" dt="2021-08-14T18:20:53.085" v="823" actId="1076"/>
          <ac:picMkLst>
            <pc:docMk/>
            <pc:sldMk cId="0" sldId="275"/>
            <ac:picMk id="12" creationId="{9A81F557-B0D9-4F76-AE0B-9F2D46B1A131}"/>
          </ac:picMkLst>
        </pc:picChg>
        <pc:picChg chg="add mod">
          <ac:chgData name="Nishitha Nanda" userId="6d1d25f87945e9a1" providerId="LiveId" clId="{69180E48-871F-469D-BE00-6C0938CB05A1}" dt="2021-08-14T18:23:15.630" v="852" actId="1076"/>
          <ac:picMkLst>
            <pc:docMk/>
            <pc:sldMk cId="0" sldId="275"/>
            <ac:picMk id="15" creationId="{80A83E1A-67C3-4241-9455-3432DB83A657}"/>
          </ac:picMkLst>
        </pc:picChg>
        <pc:picChg chg="add mod">
          <ac:chgData name="Nishitha Nanda" userId="6d1d25f87945e9a1" providerId="LiveId" clId="{69180E48-871F-469D-BE00-6C0938CB05A1}" dt="2021-08-14T18:23:07.461" v="848" actId="1076"/>
          <ac:picMkLst>
            <pc:docMk/>
            <pc:sldMk cId="0" sldId="275"/>
            <ac:picMk id="16" creationId="{3B852AED-B315-4684-BEB9-D6D844E79262}"/>
          </ac:picMkLst>
        </pc:picChg>
        <pc:picChg chg="add mod">
          <ac:chgData name="Nishitha Nanda" userId="6d1d25f87945e9a1" providerId="LiveId" clId="{69180E48-871F-469D-BE00-6C0938CB05A1}" dt="2021-08-14T18:23:18.771" v="853" actId="1076"/>
          <ac:picMkLst>
            <pc:docMk/>
            <pc:sldMk cId="0" sldId="275"/>
            <ac:picMk id="17" creationId="{8E52FBA4-347F-4C78-9191-17DEBCF0F09A}"/>
          </ac:picMkLst>
        </pc:picChg>
        <pc:picChg chg="add del mod">
          <ac:chgData name="Nishitha Nanda" userId="6d1d25f87945e9a1" providerId="LiveId" clId="{69180E48-871F-469D-BE00-6C0938CB05A1}" dt="2021-08-14T18:24:37" v="866" actId="1076"/>
          <ac:picMkLst>
            <pc:docMk/>
            <pc:sldMk cId="0" sldId="275"/>
            <ac:picMk id="18" creationId="{381F14BB-B88D-47AC-915A-6951634980C4}"/>
          </ac:picMkLst>
        </pc:picChg>
        <pc:picChg chg="add mod">
          <ac:chgData name="Nishitha Nanda" userId="6d1d25f87945e9a1" providerId="LiveId" clId="{69180E48-871F-469D-BE00-6C0938CB05A1}" dt="2021-08-14T18:23:13.381" v="851" actId="1076"/>
          <ac:picMkLst>
            <pc:docMk/>
            <pc:sldMk cId="0" sldId="275"/>
            <ac:picMk id="19" creationId="{6BC8CECA-1335-4A9F-ABA8-CE1D0F231B31}"/>
          </ac:picMkLst>
        </pc:picChg>
        <pc:picChg chg="add mod">
          <ac:chgData name="Nishitha Nanda" userId="6d1d25f87945e9a1" providerId="LiveId" clId="{69180E48-871F-469D-BE00-6C0938CB05A1}" dt="2021-08-14T18:23:02.559" v="846" actId="1076"/>
          <ac:picMkLst>
            <pc:docMk/>
            <pc:sldMk cId="0" sldId="275"/>
            <ac:picMk id="20" creationId="{A184F828-79AC-40D5-A6A6-479E5571DE70}"/>
          </ac:picMkLst>
        </pc:picChg>
        <pc:picChg chg="add del mod">
          <ac:chgData name="Nishitha Nanda" userId="6d1d25f87945e9a1" providerId="LiveId" clId="{69180E48-871F-469D-BE00-6C0938CB05A1}" dt="2021-08-14T18:24:33.814" v="865" actId="478"/>
          <ac:picMkLst>
            <pc:docMk/>
            <pc:sldMk cId="0" sldId="275"/>
            <ac:picMk id="21" creationId="{E776E9D6-9D92-486B-855D-5C9E36123E87}"/>
          </ac:picMkLst>
        </pc:picChg>
        <pc:picChg chg="add mod">
          <ac:chgData name="Nishitha Nanda" userId="6d1d25f87945e9a1" providerId="LiveId" clId="{69180E48-871F-469D-BE00-6C0938CB05A1}" dt="2021-08-14T18:24:00.213" v="857" actId="571"/>
          <ac:picMkLst>
            <pc:docMk/>
            <pc:sldMk cId="0" sldId="275"/>
            <ac:picMk id="22" creationId="{6CC2CF5A-0231-4C08-8447-2B11F8C89034}"/>
          </ac:picMkLst>
        </pc:picChg>
        <pc:picChg chg="add mod">
          <ac:chgData name="Nishitha Nanda" userId="6d1d25f87945e9a1" providerId="LiveId" clId="{69180E48-871F-469D-BE00-6C0938CB05A1}" dt="2021-08-14T18:24:07.039" v="858" actId="571"/>
          <ac:picMkLst>
            <pc:docMk/>
            <pc:sldMk cId="0" sldId="275"/>
            <ac:picMk id="23" creationId="{4ADF26F0-BBF1-4D19-AACF-3B46A9CDF59D}"/>
          </ac:picMkLst>
        </pc:picChg>
        <pc:picChg chg="add mod">
          <ac:chgData name="Nishitha Nanda" userId="6d1d25f87945e9a1" providerId="LiveId" clId="{69180E48-871F-469D-BE00-6C0938CB05A1}" dt="2021-08-14T18:24:55.772" v="869" actId="1076"/>
          <ac:picMkLst>
            <pc:docMk/>
            <pc:sldMk cId="0" sldId="275"/>
            <ac:picMk id="24" creationId="{07A29171-DC95-426E-A1D8-68BF4E390CDE}"/>
          </ac:picMkLst>
        </pc:picChg>
        <pc:picChg chg="add mod">
          <ac:chgData name="Nishitha Nanda" userId="6d1d25f87945e9a1" providerId="LiveId" clId="{69180E48-871F-469D-BE00-6C0938CB05A1}" dt="2021-08-14T18:24:57.771" v="870" actId="1076"/>
          <ac:picMkLst>
            <pc:docMk/>
            <pc:sldMk cId="0" sldId="275"/>
            <ac:picMk id="25" creationId="{4626ABEA-8B1C-4702-8C0A-8E2203367020}"/>
          </ac:picMkLst>
        </pc:picChg>
        <pc:picChg chg="add mod">
          <ac:chgData name="Nishitha Nanda" userId="6d1d25f87945e9a1" providerId="LiveId" clId="{69180E48-871F-469D-BE00-6C0938CB05A1}" dt="2021-08-14T18:26:40.331" v="882" actId="1076"/>
          <ac:picMkLst>
            <pc:docMk/>
            <pc:sldMk cId="0" sldId="275"/>
            <ac:picMk id="26" creationId="{5005FF2B-3F4D-463D-AF8E-6C416F9E7AF1}"/>
          </ac:picMkLst>
        </pc:picChg>
        <pc:picChg chg="add mod">
          <ac:chgData name="Nishitha Nanda" userId="6d1d25f87945e9a1" providerId="LiveId" clId="{69180E48-871F-469D-BE00-6C0938CB05A1}" dt="2021-08-14T18:25:02.447" v="872" actId="1076"/>
          <ac:picMkLst>
            <pc:docMk/>
            <pc:sldMk cId="0" sldId="275"/>
            <ac:picMk id="27" creationId="{5B238545-E15F-4526-926C-2A3FAF468B17}"/>
          </ac:picMkLst>
        </pc:picChg>
      </pc:sldChg>
      <pc:sldChg chg="del modTransition">
        <pc:chgData name="Nishitha Nanda" userId="6d1d25f87945e9a1" providerId="LiveId" clId="{69180E48-871F-469D-BE00-6C0938CB05A1}" dt="2021-08-14T18:35:20.021" v="959" actId="47"/>
        <pc:sldMkLst>
          <pc:docMk/>
          <pc:sldMk cId="80653684" sldId="276"/>
        </pc:sldMkLst>
      </pc:sldChg>
      <pc:sldChg chg="del modTransition">
        <pc:chgData name="Nishitha Nanda" userId="6d1d25f87945e9a1" providerId="LiveId" clId="{69180E48-871F-469D-BE00-6C0938CB05A1}" dt="2021-08-14T18:35:22.045" v="960" actId="47"/>
        <pc:sldMkLst>
          <pc:docMk/>
          <pc:sldMk cId="3324472720" sldId="277"/>
        </pc:sldMkLst>
      </pc:sldChg>
      <pc:sldChg chg="modSp del mod modTransition modAnim">
        <pc:chgData name="Nishitha Nanda" userId="6d1d25f87945e9a1" providerId="LiveId" clId="{69180E48-871F-469D-BE00-6C0938CB05A1}" dt="2021-08-14T18:36:00.371" v="984" actId="47"/>
        <pc:sldMkLst>
          <pc:docMk/>
          <pc:sldMk cId="1022542799" sldId="278"/>
        </pc:sldMkLst>
        <pc:spChg chg="mod">
          <ac:chgData name="Nishitha Nanda" userId="6d1d25f87945e9a1" providerId="LiveId" clId="{69180E48-871F-469D-BE00-6C0938CB05A1}" dt="2021-08-14T18:35:42.217" v="983" actId="20577"/>
          <ac:spMkLst>
            <pc:docMk/>
            <pc:sldMk cId="1022542799" sldId="278"/>
            <ac:spMk id="2" creationId="{BD090B8E-0DD7-4C16-91C4-118726532318}"/>
          </ac:spMkLst>
        </pc:spChg>
      </pc:sldChg>
      <pc:sldChg chg="modSp add mod modTransition">
        <pc:chgData name="Nishitha Nanda" userId="6d1d25f87945e9a1" providerId="LiveId" clId="{69180E48-871F-469D-BE00-6C0938CB05A1}" dt="2021-08-14T18:34:35.615" v="957"/>
        <pc:sldMkLst>
          <pc:docMk/>
          <pc:sldMk cId="123585031" sldId="279"/>
        </pc:sldMkLst>
        <pc:spChg chg="mod">
          <ac:chgData name="Nishitha Nanda" userId="6d1d25f87945e9a1" providerId="LiveId" clId="{69180E48-871F-469D-BE00-6C0938CB05A1}" dt="2021-08-14T16:28:29.544" v="152" actId="20577"/>
          <ac:spMkLst>
            <pc:docMk/>
            <pc:sldMk cId="123585031" sldId="279"/>
            <ac:spMk id="7" creationId="{EC02D462-C743-49FA-BCB2-E9A0B47D8966}"/>
          </ac:spMkLst>
        </pc:spChg>
      </pc:sldChg>
      <pc:sldMasterChg chg="modTransition delSldLayout modSldLayout">
        <pc:chgData name="Nishitha Nanda" userId="6d1d25f87945e9a1" providerId="LiveId" clId="{69180E48-871F-469D-BE00-6C0938CB05A1}" dt="2021-08-14T18:34:35.615" v="957"/>
        <pc:sldMasterMkLst>
          <pc:docMk/>
          <pc:sldMasterMk cId="0" sldId="2147483648"/>
        </pc:sldMasterMkLst>
        <pc:sldLayoutChg chg="del">
          <pc:chgData name="Nishitha Nanda" userId="6d1d25f87945e9a1" providerId="LiveId" clId="{69180E48-871F-469D-BE00-6C0938CB05A1}" dt="2021-08-14T16:25:44.981" v="1" actId="47"/>
          <pc:sldLayoutMkLst>
            <pc:docMk/>
            <pc:sldMasterMk cId="0" sldId="2147483648"/>
            <pc:sldLayoutMk cId="0" sldId="2147483649"/>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0"/>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1"/>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2"/>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3"/>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4"/>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5"/>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6"/>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7"/>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8"/>
          </pc:sldLayoutMkLst>
        </pc:sldLayoutChg>
        <pc:sldLayoutChg chg="modTransition">
          <pc:chgData name="Nishitha Nanda" userId="6d1d25f87945e9a1" providerId="LiveId" clId="{69180E48-871F-469D-BE00-6C0938CB05A1}" dt="2021-08-14T18:34:35.615" v="957"/>
          <pc:sldLayoutMkLst>
            <pc:docMk/>
            <pc:sldMasterMk cId="0" sldId="2147483648"/>
            <pc:sldLayoutMk cId="0" sldId="2147483659"/>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0c963369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0c963369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24.jfif"/><Relationship Id="rId3" Type="http://schemas.openxmlformats.org/officeDocument/2006/relationships/image" Target="../media/image2.png"/><Relationship Id="rId7" Type="http://schemas.openxmlformats.org/officeDocument/2006/relationships/image" Target="../media/image23.jfi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2.jfif"/><Relationship Id="rId11" Type="http://schemas.openxmlformats.org/officeDocument/2006/relationships/image" Target="../media/image7.jfif"/><Relationship Id="rId5" Type="http://schemas.openxmlformats.org/officeDocument/2006/relationships/image" Target="../media/image21.gif"/><Relationship Id="rId10" Type="http://schemas.openxmlformats.org/officeDocument/2006/relationships/image" Target="../media/image26.jfif"/><Relationship Id="rId4" Type="http://schemas.openxmlformats.org/officeDocument/2006/relationships/image" Target="../media/image20.gif"/><Relationship Id="rId9" Type="http://schemas.openxmlformats.org/officeDocument/2006/relationships/image" Target="../media/image25.jfi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4.gif"/><Relationship Id="rId4" Type="http://schemas.openxmlformats.org/officeDocument/2006/relationships/image" Target="../media/image3.jf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6.gif"/><Relationship Id="rId4" Type="http://schemas.openxmlformats.org/officeDocument/2006/relationships/image" Target="../media/image5.jf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8.gif"/><Relationship Id="rId4" Type="http://schemas.openxmlformats.org/officeDocument/2006/relationships/image" Target="../media/image7.jf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omments" Target="../comments/comment5.xml"/><Relationship Id="rId5" Type="http://schemas.openxmlformats.org/officeDocument/2006/relationships/image" Target="../media/image10.gif"/><Relationship Id="rId4" Type="http://schemas.openxmlformats.org/officeDocument/2006/relationships/image" Target="../media/image9.jf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image" Target="../media/image2.png"/><Relationship Id="rId7" Type="http://schemas.openxmlformats.org/officeDocument/2006/relationships/image" Target="../media/image15.jf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fif"/><Relationship Id="rId5" Type="http://schemas.openxmlformats.org/officeDocument/2006/relationships/image" Target="../media/image13.jfif"/><Relationship Id="rId4" Type="http://schemas.openxmlformats.org/officeDocument/2006/relationships/image" Target="../media/image12.jfif"/></Relationships>
</file>

<file path=ppt/slides/_rels/slide9.xml.rels><?xml version="1.0" encoding="UTF-8" standalone="yes"?>
<Relationships xmlns="http://schemas.openxmlformats.org/package/2006/relationships"><Relationship Id="rId8" Type="http://schemas.openxmlformats.org/officeDocument/2006/relationships/image" Target="../media/image15.jfif"/><Relationship Id="rId3" Type="http://schemas.openxmlformats.org/officeDocument/2006/relationships/image" Target="../media/image16.gif"/><Relationship Id="rId7" Type="http://schemas.openxmlformats.org/officeDocument/2006/relationships/image" Target="../media/image13.jfif"/><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19.jfif"/><Relationship Id="rId5" Type="http://schemas.openxmlformats.org/officeDocument/2006/relationships/image" Target="../media/image18.jfif"/><Relationship Id="rId4" Type="http://schemas.openxmlformats.org/officeDocument/2006/relationships/image" Target="../media/image17.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5;p13">
            <a:extLst>
              <a:ext uri="{FF2B5EF4-FFF2-40B4-BE49-F238E27FC236}">
                <a16:creationId xmlns:a16="http://schemas.microsoft.com/office/drawing/2014/main" id="{15CEBBFD-5EC2-4DA6-BEA2-C0BB73F61012}"/>
              </a:ext>
            </a:extLst>
          </p:cNvPr>
          <p:cNvPicPr preferRelativeResize="0"/>
          <p:nvPr/>
        </p:nvPicPr>
        <p:blipFill rotWithShape="1">
          <a:blip r:embed="rId2" cstate="print"/>
          <a:srcRect/>
          <a:stretch>
            <a:fillRect/>
          </a:stretch>
        </p:blipFill>
        <p:spPr>
          <a:xfrm>
            <a:off x="218853" y="154002"/>
            <a:ext cx="2481179" cy="1199404"/>
          </a:xfrm>
          <a:prstGeom prst="rect">
            <a:avLst/>
          </a:prstGeom>
          <a:noFill/>
          <a:ln>
            <a:noFill/>
          </a:ln>
        </p:spPr>
      </p:pic>
      <p:sp>
        <p:nvSpPr>
          <p:cNvPr id="7" name="TextBox 6">
            <a:extLst>
              <a:ext uri="{FF2B5EF4-FFF2-40B4-BE49-F238E27FC236}">
                <a16:creationId xmlns:a16="http://schemas.microsoft.com/office/drawing/2014/main" id="{EC02D462-C743-49FA-BCB2-E9A0B47D8966}"/>
              </a:ext>
            </a:extLst>
          </p:cNvPr>
          <p:cNvSpPr txBox="1"/>
          <p:nvPr/>
        </p:nvSpPr>
        <p:spPr>
          <a:xfrm>
            <a:off x="538241" y="1338968"/>
            <a:ext cx="8085864" cy="3231654"/>
          </a:xfrm>
          <a:prstGeom prst="rect">
            <a:avLst/>
          </a:prstGeom>
          <a:noFill/>
        </p:spPr>
        <p:txBody>
          <a:bodyPr wrap="square">
            <a:spAutoFit/>
          </a:bodyPr>
          <a:lstStyle/>
          <a:p>
            <a:pPr algn="ctr"/>
            <a:r>
              <a:rPr lang="en-US" altLang="zh-CN" sz="4800" b="1" dirty="0">
                <a:solidFill>
                  <a:srgbClr val="FF0000"/>
                </a:solidFill>
              </a:rPr>
              <a:t>WELCOME TO ONLINE CLASS</a:t>
            </a:r>
          </a:p>
          <a:p>
            <a:pPr algn="ctr"/>
            <a:r>
              <a:rPr lang="en-US" altLang="zh-CN" sz="3600" b="1" dirty="0">
                <a:effectLst>
                  <a:outerShdw blurRad="38100" dist="19050" dir="2700000" algn="tl" rotWithShape="0">
                    <a:schemeClr val="dk1">
                      <a:alpha val="40000"/>
                    </a:schemeClr>
                  </a:outerShdw>
                </a:effectLst>
              </a:rPr>
              <a:t>CLASS - UKG</a:t>
            </a:r>
          </a:p>
          <a:p>
            <a:pPr algn="ctr"/>
            <a:r>
              <a:rPr lang="en-US" altLang="zh-CN" sz="3600" b="1" dirty="0">
                <a:effectLst>
                  <a:outerShdw blurRad="38100" dist="19050" dir="2700000" algn="tl" rotWithShape="0">
                    <a:schemeClr val="dk1">
                      <a:alpha val="40000"/>
                    </a:schemeClr>
                  </a:outerShdw>
                </a:effectLst>
              </a:rPr>
              <a:t>SUBJECT – GK </a:t>
            </a:r>
          </a:p>
          <a:p>
            <a:pPr algn="ctr"/>
            <a:r>
              <a:rPr lang="en-US" altLang="zh-CN" sz="3600" b="1" dirty="0">
                <a:effectLst>
                  <a:outerShdw blurRad="38100" dist="19050" dir="2700000" algn="tl" rotWithShape="0">
                    <a:schemeClr val="dk1">
                      <a:alpha val="40000"/>
                    </a:schemeClr>
                  </a:outerShdw>
                </a:effectLst>
              </a:rPr>
              <a:t>TOPIC- VEHICLES</a:t>
            </a:r>
          </a:p>
        </p:txBody>
      </p:sp>
    </p:spTree>
    <p:extLst>
      <p:ext uri="{BB962C8B-B14F-4D97-AF65-F5344CB8AC3E}">
        <p14:creationId xmlns:p14="http://schemas.microsoft.com/office/powerpoint/2010/main" val="1235850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5;p13">
            <a:extLst>
              <a:ext uri="{FF2B5EF4-FFF2-40B4-BE49-F238E27FC236}">
                <a16:creationId xmlns:a16="http://schemas.microsoft.com/office/drawing/2014/main" id="{1EBF102D-923C-4815-BED6-CAA0688613F4}"/>
              </a:ext>
            </a:extLst>
          </p:cNvPr>
          <p:cNvPicPr preferRelativeResize="0"/>
          <p:nvPr/>
        </p:nvPicPr>
        <p:blipFill>
          <a:blip r:embed="rId3"/>
          <a:stretch>
            <a:fillRect/>
          </a:stretch>
        </p:blipFill>
        <p:spPr>
          <a:xfrm>
            <a:off x="7108437" y="4227269"/>
            <a:ext cx="1983011" cy="849226"/>
          </a:xfrm>
          <a:prstGeom prst="rect">
            <a:avLst/>
          </a:prstGeom>
          <a:noFill/>
          <a:ln>
            <a:noFill/>
          </a:ln>
        </p:spPr>
      </p:pic>
      <p:pic>
        <p:nvPicPr>
          <p:cNvPr id="11" name="Picture 10">
            <a:extLst>
              <a:ext uri="{FF2B5EF4-FFF2-40B4-BE49-F238E27FC236}">
                <a16:creationId xmlns:a16="http://schemas.microsoft.com/office/drawing/2014/main" id="{872B594C-9BE4-4E92-985C-2609FDCD7338}"/>
              </a:ext>
            </a:extLst>
          </p:cNvPr>
          <p:cNvPicPr>
            <a:picLocks noChangeAspect="1"/>
          </p:cNvPicPr>
          <p:nvPr/>
        </p:nvPicPr>
        <p:blipFill>
          <a:blip r:embed="rId4"/>
          <a:stretch>
            <a:fillRect/>
          </a:stretch>
        </p:blipFill>
        <p:spPr>
          <a:xfrm>
            <a:off x="3014321" y="359779"/>
            <a:ext cx="1820481" cy="1133948"/>
          </a:xfrm>
          <a:prstGeom prst="rect">
            <a:avLst/>
          </a:prstGeom>
        </p:spPr>
      </p:pic>
      <p:pic>
        <p:nvPicPr>
          <p:cNvPr id="12" name="Picture 11">
            <a:extLst>
              <a:ext uri="{FF2B5EF4-FFF2-40B4-BE49-F238E27FC236}">
                <a16:creationId xmlns:a16="http://schemas.microsoft.com/office/drawing/2014/main" id="{9A81F557-B0D9-4F76-AE0B-9F2D46B1A131}"/>
              </a:ext>
            </a:extLst>
          </p:cNvPr>
          <p:cNvPicPr>
            <a:picLocks noChangeAspect="1"/>
          </p:cNvPicPr>
          <p:nvPr/>
        </p:nvPicPr>
        <p:blipFill>
          <a:blip r:embed="rId5"/>
          <a:stretch>
            <a:fillRect/>
          </a:stretch>
        </p:blipFill>
        <p:spPr>
          <a:xfrm>
            <a:off x="501697" y="348962"/>
            <a:ext cx="1820481" cy="1144765"/>
          </a:xfrm>
          <a:prstGeom prst="rect">
            <a:avLst/>
          </a:prstGeom>
        </p:spPr>
      </p:pic>
      <p:sp>
        <p:nvSpPr>
          <p:cNvPr id="3" name="Rectangle: Rounded Corners 2">
            <a:extLst>
              <a:ext uri="{FF2B5EF4-FFF2-40B4-BE49-F238E27FC236}">
                <a16:creationId xmlns:a16="http://schemas.microsoft.com/office/drawing/2014/main" id="{8F508047-5D31-4FBF-94EB-A2713CBD6D84}"/>
              </a:ext>
            </a:extLst>
          </p:cNvPr>
          <p:cNvSpPr/>
          <p:nvPr/>
        </p:nvSpPr>
        <p:spPr>
          <a:xfrm>
            <a:off x="4969933" y="152401"/>
            <a:ext cx="4121515" cy="38438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06792F0-F3F6-4D39-8ED5-9302AFF09219}"/>
              </a:ext>
            </a:extLst>
          </p:cNvPr>
          <p:cNvSpPr/>
          <p:nvPr/>
        </p:nvSpPr>
        <p:spPr>
          <a:xfrm>
            <a:off x="339166" y="1608665"/>
            <a:ext cx="1983012" cy="3400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8309A28-8E68-4EAA-990E-0DB7FF80F753}"/>
              </a:ext>
            </a:extLst>
          </p:cNvPr>
          <p:cNvSpPr/>
          <p:nvPr/>
        </p:nvSpPr>
        <p:spPr>
          <a:xfrm>
            <a:off x="2919356" y="1608665"/>
            <a:ext cx="1983012" cy="3400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0A83E1A-67C3-4241-9455-3432DB83A657}"/>
              </a:ext>
            </a:extLst>
          </p:cNvPr>
          <p:cNvPicPr>
            <a:picLocks noChangeAspect="1"/>
          </p:cNvPicPr>
          <p:nvPr/>
        </p:nvPicPr>
        <p:blipFill rotWithShape="1">
          <a:blip r:embed="rId6"/>
          <a:srcRect t="10954" b="8693"/>
          <a:stretch/>
        </p:blipFill>
        <p:spPr>
          <a:xfrm>
            <a:off x="7200292" y="1402055"/>
            <a:ext cx="1659400" cy="830998"/>
          </a:xfrm>
          <a:prstGeom prst="rect">
            <a:avLst/>
          </a:prstGeom>
        </p:spPr>
      </p:pic>
      <p:pic>
        <p:nvPicPr>
          <p:cNvPr id="16" name="Picture 15">
            <a:extLst>
              <a:ext uri="{FF2B5EF4-FFF2-40B4-BE49-F238E27FC236}">
                <a16:creationId xmlns:a16="http://schemas.microsoft.com/office/drawing/2014/main" id="{3B852AED-B315-4684-BEB9-D6D844E79262}"/>
              </a:ext>
            </a:extLst>
          </p:cNvPr>
          <p:cNvPicPr>
            <a:picLocks noChangeAspect="1"/>
          </p:cNvPicPr>
          <p:nvPr/>
        </p:nvPicPr>
        <p:blipFill>
          <a:blip r:embed="rId7"/>
          <a:stretch>
            <a:fillRect/>
          </a:stretch>
        </p:blipFill>
        <p:spPr>
          <a:xfrm>
            <a:off x="7255151" y="359779"/>
            <a:ext cx="1549683" cy="867822"/>
          </a:xfrm>
          <a:prstGeom prst="rect">
            <a:avLst/>
          </a:prstGeom>
        </p:spPr>
      </p:pic>
      <p:pic>
        <p:nvPicPr>
          <p:cNvPr id="17" name="Picture 16">
            <a:extLst>
              <a:ext uri="{FF2B5EF4-FFF2-40B4-BE49-F238E27FC236}">
                <a16:creationId xmlns:a16="http://schemas.microsoft.com/office/drawing/2014/main" id="{8E52FBA4-347F-4C78-9191-17DEBCF0F09A}"/>
              </a:ext>
            </a:extLst>
          </p:cNvPr>
          <p:cNvPicPr>
            <a:picLocks noChangeAspect="1"/>
          </p:cNvPicPr>
          <p:nvPr/>
        </p:nvPicPr>
        <p:blipFill rotWithShape="1">
          <a:blip r:embed="rId8"/>
          <a:srcRect l="11058" t="18803" r="13164" b="16069"/>
          <a:stretch/>
        </p:blipFill>
        <p:spPr>
          <a:xfrm>
            <a:off x="5148640" y="1398155"/>
            <a:ext cx="1455550" cy="700552"/>
          </a:xfrm>
          <a:prstGeom prst="rect">
            <a:avLst/>
          </a:prstGeom>
        </p:spPr>
      </p:pic>
      <p:pic>
        <p:nvPicPr>
          <p:cNvPr id="18" name="Picture 17">
            <a:extLst>
              <a:ext uri="{FF2B5EF4-FFF2-40B4-BE49-F238E27FC236}">
                <a16:creationId xmlns:a16="http://schemas.microsoft.com/office/drawing/2014/main" id="{381F14BB-B88D-47AC-915A-6951634980C4}"/>
              </a:ext>
            </a:extLst>
          </p:cNvPr>
          <p:cNvPicPr>
            <a:picLocks noChangeAspect="1"/>
          </p:cNvPicPr>
          <p:nvPr/>
        </p:nvPicPr>
        <p:blipFill rotWithShape="1">
          <a:blip r:embed="rId9"/>
          <a:srcRect t="4663" b="12876"/>
          <a:stretch/>
        </p:blipFill>
        <p:spPr>
          <a:xfrm>
            <a:off x="5321879" y="2634052"/>
            <a:ext cx="1282311" cy="778933"/>
          </a:xfrm>
          <a:prstGeom prst="rect">
            <a:avLst/>
          </a:prstGeom>
        </p:spPr>
      </p:pic>
      <p:pic>
        <p:nvPicPr>
          <p:cNvPr id="19" name="Picture 18">
            <a:extLst>
              <a:ext uri="{FF2B5EF4-FFF2-40B4-BE49-F238E27FC236}">
                <a16:creationId xmlns:a16="http://schemas.microsoft.com/office/drawing/2014/main" id="{6BC8CECA-1335-4A9F-ABA8-CE1D0F231B31}"/>
              </a:ext>
            </a:extLst>
          </p:cNvPr>
          <p:cNvPicPr>
            <a:picLocks noChangeAspect="1"/>
          </p:cNvPicPr>
          <p:nvPr/>
        </p:nvPicPr>
        <p:blipFill>
          <a:blip r:embed="rId10"/>
          <a:stretch>
            <a:fillRect/>
          </a:stretch>
        </p:blipFill>
        <p:spPr>
          <a:xfrm>
            <a:off x="5337700" y="359779"/>
            <a:ext cx="1549684" cy="830998"/>
          </a:xfrm>
          <a:prstGeom prst="rect">
            <a:avLst/>
          </a:prstGeom>
        </p:spPr>
      </p:pic>
      <p:pic>
        <p:nvPicPr>
          <p:cNvPr id="20" name="Picture 19">
            <a:extLst>
              <a:ext uri="{FF2B5EF4-FFF2-40B4-BE49-F238E27FC236}">
                <a16:creationId xmlns:a16="http://schemas.microsoft.com/office/drawing/2014/main" id="{A184F828-79AC-40D5-A6A6-479E5571DE70}"/>
              </a:ext>
            </a:extLst>
          </p:cNvPr>
          <p:cNvPicPr>
            <a:picLocks noChangeAspect="1"/>
          </p:cNvPicPr>
          <p:nvPr/>
        </p:nvPicPr>
        <p:blipFill>
          <a:blip r:embed="rId11"/>
          <a:stretch>
            <a:fillRect/>
          </a:stretch>
        </p:blipFill>
        <p:spPr>
          <a:xfrm>
            <a:off x="7054778" y="2764053"/>
            <a:ext cx="1750056" cy="980032"/>
          </a:xfrm>
          <a:prstGeom prst="rect">
            <a:avLst/>
          </a:prstGeom>
        </p:spPr>
      </p:pic>
      <p:pic>
        <p:nvPicPr>
          <p:cNvPr id="22" name="Picture 21">
            <a:extLst>
              <a:ext uri="{FF2B5EF4-FFF2-40B4-BE49-F238E27FC236}">
                <a16:creationId xmlns:a16="http://schemas.microsoft.com/office/drawing/2014/main" id="{6CC2CF5A-0231-4C08-8447-2B11F8C89034}"/>
              </a:ext>
            </a:extLst>
          </p:cNvPr>
          <p:cNvPicPr>
            <a:picLocks noChangeAspect="1"/>
          </p:cNvPicPr>
          <p:nvPr/>
        </p:nvPicPr>
        <p:blipFill>
          <a:blip r:embed="rId10"/>
          <a:stretch>
            <a:fillRect/>
          </a:stretch>
        </p:blipFill>
        <p:spPr>
          <a:xfrm>
            <a:off x="3136020" y="1740752"/>
            <a:ext cx="1549684" cy="830998"/>
          </a:xfrm>
          <a:prstGeom prst="rect">
            <a:avLst/>
          </a:prstGeom>
        </p:spPr>
      </p:pic>
      <p:pic>
        <p:nvPicPr>
          <p:cNvPr id="23" name="Picture 22">
            <a:extLst>
              <a:ext uri="{FF2B5EF4-FFF2-40B4-BE49-F238E27FC236}">
                <a16:creationId xmlns:a16="http://schemas.microsoft.com/office/drawing/2014/main" id="{4ADF26F0-BBF1-4D19-AACF-3B46A9CDF59D}"/>
              </a:ext>
            </a:extLst>
          </p:cNvPr>
          <p:cNvPicPr>
            <a:picLocks noChangeAspect="1"/>
          </p:cNvPicPr>
          <p:nvPr/>
        </p:nvPicPr>
        <p:blipFill>
          <a:blip r:embed="rId11"/>
          <a:stretch>
            <a:fillRect/>
          </a:stretch>
        </p:blipFill>
        <p:spPr>
          <a:xfrm>
            <a:off x="3032823" y="3300239"/>
            <a:ext cx="1750056" cy="980032"/>
          </a:xfrm>
          <a:prstGeom prst="rect">
            <a:avLst/>
          </a:prstGeom>
        </p:spPr>
      </p:pic>
      <p:pic>
        <p:nvPicPr>
          <p:cNvPr id="24" name="Picture 23">
            <a:extLst>
              <a:ext uri="{FF2B5EF4-FFF2-40B4-BE49-F238E27FC236}">
                <a16:creationId xmlns:a16="http://schemas.microsoft.com/office/drawing/2014/main" id="{07A29171-DC95-426E-A1D8-68BF4E390CDE}"/>
              </a:ext>
            </a:extLst>
          </p:cNvPr>
          <p:cNvPicPr>
            <a:picLocks noChangeAspect="1"/>
          </p:cNvPicPr>
          <p:nvPr/>
        </p:nvPicPr>
        <p:blipFill rotWithShape="1">
          <a:blip r:embed="rId8"/>
          <a:srcRect l="11058" t="18803" r="13164" b="16069"/>
          <a:stretch/>
        </p:blipFill>
        <p:spPr>
          <a:xfrm>
            <a:off x="595392" y="1724058"/>
            <a:ext cx="1455550" cy="700552"/>
          </a:xfrm>
          <a:prstGeom prst="rect">
            <a:avLst/>
          </a:prstGeom>
        </p:spPr>
      </p:pic>
      <p:pic>
        <p:nvPicPr>
          <p:cNvPr id="25" name="Picture 24">
            <a:extLst>
              <a:ext uri="{FF2B5EF4-FFF2-40B4-BE49-F238E27FC236}">
                <a16:creationId xmlns:a16="http://schemas.microsoft.com/office/drawing/2014/main" id="{4626ABEA-8B1C-4702-8C0A-8E2203367020}"/>
              </a:ext>
            </a:extLst>
          </p:cNvPr>
          <p:cNvPicPr>
            <a:picLocks noChangeAspect="1"/>
          </p:cNvPicPr>
          <p:nvPr/>
        </p:nvPicPr>
        <p:blipFill rotWithShape="1">
          <a:blip r:embed="rId6"/>
          <a:srcRect t="10954" b="8693"/>
          <a:stretch/>
        </p:blipFill>
        <p:spPr>
          <a:xfrm>
            <a:off x="509941" y="2477714"/>
            <a:ext cx="1659400" cy="830998"/>
          </a:xfrm>
          <a:prstGeom prst="rect">
            <a:avLst/>
          </a:prstGeom>
        </p:spPr>
      </p:pic>
      <p:pic>
        <p:nvPicPr>
          <p:cNvPr id="26" name="Picture 25">
            <a:extLst>
              <a:ext uri="{FF2B5EF4-FFF2-40B4-BE49-F238E27FC236}">
                <a16:creationId xmlns:a16="http://schemas.microsoft.com/office/drawing/2014/main" id="{5005FF2B-3F4D-463D-AF8E-6C416F9E7AF1}"/>
              </a:ext>
            </a:extLst>
          </p:cNvPr>
          <p:cNvPicPr>
            <a:picLocks noChangeAspect="1"/>
          </p:cNvPicPr>
          <p:nvPr/>
        </p:nvPicPr>
        <p:blipFill rotWithShape="1">
          <a:blip r:embed="rId9"/>
          <a:srcRect t="4663" b="12876"/>
          <a:stretch/>
        </p:blipFill>
        <p:spPr>
          <a:xfrm>
            <a:off x="682011" y="3286529"/>
            <a:ext cx="1282311" cy="778933"/>
          </a:xfrm>
          <a:prstGeom prst="rect">
            <a:avLst/>
          </a:prstGeom>
        </p:spPr>
      </p:pic>
      <p:pic>
        <p:nvPicPr>
          <p:cNvPr id="27" name="Picture 26">
            <a:extLst>
              <a:ext uri="{FF2B5EF4-FFF2-40B4-BE49-F238E27FC236}">
                <a16:creationId xmlns:a16="http://schemas.microsoft.com/office/drawing/2014/main" id="{5B238545-E15F-4526-926C-2A3FAF468B17}"/>
              </a:ext>
            </a:extLst>
          </p:cNvPr>
          <p:cNvPicPr>
            <a:picLocks noChangeAspect="1"/>
          </p:cNvPicPr>
          <p:nvPr/>
        </p:nvPicPr>
        <p:blipFill>
          <a:blip r:embed="rId7"/>
          <a:stretch>
            <a:fillRect/>
          </a:stretch>
        </p:blipFill>
        <p:spPr>
          <a:xfrm>
            <a:off x="555830" y="4116636"/>
            <a:ext cx="1549683" cy="86782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0" y="3788435"/>
            <a:ext cx="9144000" cy="1365860"/>
          </a:xfrm>
          <a:prstGeom prst="rect">
            <a:avLst/>
          </a:prstGeom>
          <a:noFill/>
          <a:ln>
            <a:noFill/>
          </a:ln>
        </p:spPr>
      </p:pic>
      <p:sp>
        <p:nvSpPr>
          <p:cNvPr id="2" name="Text Box 0"/>
          <p:cNvSpPr txBox="1"/>
          <p:nvPr/>
        </p:nvSpPr>
        <p:spPr>
          <a:xfrm>
            <a:off x="1082040" y="2047240"/>
            <a:ext cx="6809740" cy="1715770"/>
          </a:xfrm>
          <a:prstGeom prst="rect">
            <a:avLst/>
          </a:prstGeom>
          <a:noFill/>
        </p:spPr>
        <p:txBody>
          <a:bodyPr wrap="square" rtlCol="0" anchor="t">
            <a:spAutoFit/>
          </a:bodyPr>
          <a:lstStyle/>
          <a:p>
            <a:pPr marL="457200" marR="0" lvl="0" indent="0" algn="ctr" rtl="0">
              <a:lnSpc>
                <a:spcPct val="115000"/>
              </a:lnSpc>
              <a:spcBef>
                <a:spcPts val="0"/>
              </a:spcBef>
              <a:spcAft>
                <a:spcPts val="0"/>
              </a:spcAft>
              <a:buClr>
                <a:srgbClr val="000000"/>
              </a:buClr>
              <a:buSzPts val="4000"/>
              <a:buFont typeface="Arial" panose="020B0604020202020204"/>
              <a:buNone/>
            </a:pPr>
            <a:r>
              <a:rPr lang="en-GB" sz="3200" b="1">
                <a:sym typeface="Arial" panose="020B0604020202020204"/>
              </a:rPr>
              <a:t>THANKING YOU</a:t>
            </a:r>
            <a:endParaRPr sz="3200" b="1"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457200" marR="0" lvl="0" indent="0" algn="ctr" rtl="0">
              <a:lnSpc>
                <a:spcPct val="115000"/>
              </a:lnSpc>
              <a:spcBef>
                <a:spcPts val="0"/>
              </a:spcBef>
              <a:spcAft>
                <a:spcPts val="0"/>
              </a:spcAft>
              <a:buClr>
                <a:srgbClr val="000000"/>
              </a:buClr>
              <a:buSzPts val="4000"/>
              <a:buFont typeface="Arial" panose="020B0604020202020204"/>
              <a:buNone/>
            </a:pPr>
            <a:r>
              <a:rPr lang="en-GB" sz="3200" b="1">
                <a:solidFill>
                  <a:srgbClr val="FF0000"/>
                </a:solidFill>
                <a:sym typeface="Arial" panose="020B0604020202020204"/>
              </a:rPr>
              <a:t>ODM EDUCATIONAL GROUP</a:t>
            </a:r>
            <a:endParaRPr sz="3200" b="1" i="0" u="none" strike="noStrike" cap="none">
              <a:solidFill>
                <a:srgbClr val="FF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400"/>
              <a:buFont typeface="Arial" panose="020B0604020202020204"/>
              <a:buNone/>
            </a:pPr>
            <a:endParaRPr lang="en-US" sz="32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5" name="TextBox 4">
            <a:extLst>
              <a:ext uri="{FF2B5EF4-FFF2-40B4-BE49-F238E27FC236}">
                <a16:creationId xmlns:a16="http://schemas.microsoft.com/office/drawing/2014/main" id="{CA476498-DC5A-4815-AF55-01A187BC5594}"/>
              </a:ext>
            </a:extLst>
          </p:cNvPr>
          <p:cNvSpPr txBox="1"/>
          <p:nvPr/>
        </p:nvSpPr>
        <p:spPr>
          <a:xfrm>
            <a:off x="342901" y="195396"/>
            <a:ext cx="8511540" cy="4062651"/>
          </a:xfrm>
          <a:prstGeom prst="rect">
            <a:avLst/>
          </a:prstGeom>
          <a:noFill/>
        </p:spPr>
        <p:txBody>
          <a:bodyPr wrap="square" rtlCol="0">
            <a:spAutoFit/>
          </a:bodyPr>
          <a:lstStyle/>
          <a:p>
            <a:r>
              <a:rPr lang="en-US" sz="3200" b="1" dirty="0">
                <a:solidFill>
                  <a:srgbClr val="FF0000"/>
                </a:solidFill>
              </a:rPr>
              <a:t>KEY POINTS </a:t>
            </a:r>
          </a:p>
          <a:p>
            <a:pPr marL="461963">
              <a:lnSpc>
                <a:spcPct val="150000"/>
              </a:lnSpc>
            </a:pPr>
            <a:endParaRPr lang="en-US" sz="2400" dirty="0"/>
          </a:p>
          <a:p>
            <a:pPr marL="461963"/>
            <a:r>
              <a:rPr lang="en-US" sz="3200" dirty="0"/>
              <a:t>There are </a:t>
            </a:r>
            <a:r>
              <a:rPr lang="en-US" sz="2400" dirty="0"/>
              <a:t>FOUR </a:t>
            </a:r>
            <a:r>
              <a:rPr lang="en-US" sz="3200" dirty="0"/>
              <a:t>types of vehicles </a:t>
            </a:r>
          </a:p>
          <a:p>
            <a:pPr marL="1260475" lvl="8" indent="-346075">
              <a:buFont typeface="Wingdings" panose="05000000000000000000" pitchFamily="2" charset="2"/>
              <a:buChar char="§"/>
            </a:pPr>
            <a:r>
              <a:rPr lang="en-US" sz="2800" dirty="0"/>
              <a:t>Vehicles on Land, </a:t>
            </a:r>
          </a:p>
          <a:p>
            <a:pPr marL="1260475" lvl="5" indent="-346075">
              <a:buFont typeface="Wingdings" panose="05000000000000000000" pitchFamily="2" charset="2"/>
              <a:buChar char="§"/>
            </a:pPr>
            <a:r>
              <a:rPr lang="en-US" sz="2800" dirty="0"/>
              <a:t>Vehicles on  Rails, </a:t>
            </a:r>
          </a:p>
          <a:p>
            <a:pPr marL="1260475" lvl="5" indent="-346075">
              <a:buFont typeface="Wingdings" panose="05000000000000000000" pitchFamily="2" charset="2"/>
              <a:buChar char="§"/>
            </a:pPr>
            <a:r>
              <a:rPr lang="en-US" sz="2800" dirty="0"/>
              <a:t>Vehicles on Water</a:t>
            </a:r>
          </a:p>
          <a:p>
            <a:pPr marL="1260475" lvl="5" indent="-346075">
              <a:lnSpc>
                <a:spcPct val="150000"/>
              </a:lnSpc>
              <a:buFont typeface="Wingdings" panose="05000000000000000000" pitchFamily="2" charset="2"/>
              <a:buChar char="§"/>
            </a:pPr>
            <a:r>
              <a:rPr lang="en-US" sz="2800" dirty="0"/>
              <a:t>Vehicles on Air . </a:t>
            </a:r>
          </a:p>
          <a:p>
            <a:pPr marL="461963"/>
            <a:r>
              <a:rPr lang="en-US" sz="2800" dirty="0"/>
              <a:t>Today’s Topic is :</a:t>
            </a:r>
            <a:endParaRPr lang="en-US" sz="2400" b="1" dirty="0"/>
          </a:p>
        </p:txBody>
      </p:sp>
      <p:pic>
        <p:nvPicPr>
          <p:cNvPr id="7" name="Google Shape;55;p13">
            <a:extLst>
              <a:ext uri="{FF2B5EF4-FFF2-40B4-BE49-F238E27FC236}">
                <a16:creationId xmlns:a16="http://schemas.microsoft.com/office/drawing/2014/main" id="{2B2B6C23-E774-4BC3-BA25-D600DB930A85}"/>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2" name="TextBox 1">
            <a:extLst>
              <a:ext uri="{FF2B5EF4-FFF2-40B4-BE49-F238E27FC236}">
                <a16:creationId xmlns:a16="http://schemas.microsoft.com/office/drawing/2014/main" id="{4DD348DF-9BB2-4F52-8613-8B112258C6E7}"/>
              </a:ext>
            </a:extLst>
          </p:cNvPr>
          <p:cNvSpPr txBox="1"/>
          <p:nvPr/>
        </p:nvSpPr>
        <p:spPr>
          <a:xfrm>
            <a:off x="3733798" y="3710940"/>
            <a:ext cx="5067301" cy="461665"/>
          </a:xfrm>
          <a:prstGeom prst="rect">
            <a:avLst/>
          </a:prstGeom>
          <a:noFill/>
        </p:spPr>
        <p:txBody>
          <a:bodyPr wrap="square" rtlCol="0">
            <a:spAutoFit/>
          </a:bodyPr>
          <a:lstStyle/>
          <a:p>
            <a:r>
              <a:rPr lang="en-US" sz="2400" b="1" dirty="0">
                <a:solidFill>
                  <a:srgbClr val="0070C0"/>
                </a:solidFill>
              </a:rPr>
              <a:t>VEHICLES ON AIR AND WATER</a:t>
            </a:r>
            <a:endParaRPr lang="en-US" sz="2400" dirty="0">
              <a:solidFill>
                <a:srgbClr val="0070C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Google Shape;55;p13">
            <a:extLst>
              <a:ext uri="{FF2B5EF4-FFF2-40B4-BE49-F238E27FC236}">
                <a16:creationId xmlns:a16="http://schemas.microsoft.com/office/drawing/2014/main" id="{C7BFE45F-DB22-4E55-9AAC-8B8D2DB31E2C}"/>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7" name="Rectangle 6">
            <a:extLst>
              <a:ext uri="{FF2B5EF4-FFF2-40B4-BE49-F238E27FC236}">
                <a16:creationId xmlns:a16="http://schemas.microsoft.com/office/drawing/2014/main" id="{D13D1473-1BAB-4215-A0DB-E6F6194ED2F5}"/>
              </a:ext>
            </a:extLst>
          </p:cNvPr>
          <p:cNvSpPr/>
          <p:nvPr/>
        </p:nvSpPr>
        <p:spPr>
          <a:xfrm>
            <a:off x="2309179" y="4150849"/>
            <a:ext cx="3784403" cy="830997"/>
          </a:xfrm>
          <a:prstGeom prst="rect">
            <a:avLst/>
          </a:prstGeom>
        </p:spPr>
        <p:txBody>
          <a:bodyPr wrap="square">
            <a:spAutoFit/>
          </a:bodyPr>
          <a:lstStyle/>
          <a:p>
            <a:r>
              <a:rPr lang="en-US" sz="4800" b="1" dirty="0"/>
              <a:t>Aero plane</a:t>
            </a:r>
            <a:endParaRPr lang="en-US" sz="900" b="1" dirty="0"/>
          </a:p>
        </p:txBody>
      </p:sp>
      <p:sp>
        <p:nvSpPr>
          <p:cNvPr id="8" name="Rectangle 7">
            <a:extLst>
              <a:ext uri="{FF2B5EF4-FFF2-40B4-BE49-F238E27FC236}">
                <a16:creationId xmlns:a16="http://schemas.microsoft.com/office/drawing/2014/main" id="{0CDBA8CC-89E2-4C53-88DB-7C8957B3C7E5}"/>
              </a:ext>
            </a:extLst>
          </p:cNvPr>
          <p:cNvSpPr/>
          <p:nvPr/>
        </p:nvSpPr>
        <p:spPr>
          <a:xfrm>
            <a:off x="231336" y="182427"/>
            <a:ext cx="6931463" cy="830997"/>
          </a:xfrm>
          <a:prstGeom prst="rect">
            <a:avLst/>
          </a:prstGeom>
        </p:spPr>
        <p:txBody>
          <a:bodyPr wrap="square">
            <a:spAutoFit/>
          </a:bodyPr>
          <a:lstStyle/>
          <a:p>
            <a:r>
              <a:rPr lang="en-US" sz="4800" b="1" dirty="0"/>
              <a:t>VEHICLES ON AIR:</a:t>
            </a:r>
            <a:endParaRPr lang="en-US" sz="900" b="1" dirty="0"/>
          </a:p>
        </p:txBody>
      </p:sp>
      <p:pic>
        <p:nvPicPr>
          <p:cNvPr id="15" name="Picture 14">
            <a:extLst>
              <a:ext uri="{FF2B5EF4-FFF2-40B4-BE49-F238E27FC236}">
                <a16:creationId xmlns:a16="http://schemas.microsoft.com/office/drawing/2014/main" id="{8327E886-7E45-4763-8EAD-8E10308FD0BE}"/>
              </a:ext>
            </a:extLst>
          </p:cNvPr>
          <p:cNvPicPr>
            <a:picLocks noChangeAspect="1"/>
          </p:cNvPicPr>
          <p:nvPr/>
        </p:nvPicPr>
        <p:blipFill>
          <a:blip r:embed="rId4"/>
          <a:stretch>
            <a:fillRect/>
          </a:stretch>
        </p:blipFill>
        <p:spPr>
          <a:xfrm>
            <a:off x="4201380" y="1406076"/>
            <a:ext cx="4504475" cy="251073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9E431EB-678E-4E62-B321-D026D18B8010}"/>
              </a:ext>
            </a:extLst>
          </p:cNvPr>
          <p:cNvPicPr>
            <a:picLocks noChangeAspect="1"/>
          </p:cNvPicPr>
          <p:nvPr/>
        </p:nvPicPr>
        <p:blipFill>
          <a:blip r:embed="rId5"/>
          <a:stretch>
            <a:fillRect/>
          </a:stretch>
        </p:blipFill>
        <p:spPr>
          <a:xfrm>
            <a:off x="476673" y="1366997"/>
            <a:ext cx="3451860" cy="258889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2000" fill="hold"/>
                                        <p:tgtEl>
                                          <p:spTgt spid="7"/>
                                        </p:tgtEl>
                                        <p:attrNameLst>
                                          <p:attrName>ppt_x</p:attrName>
                                        </p:attrNameLst>
                                      </p:cBhvr>
                                      <p:tavLst>
                                        <p:tav tm="0">
                                          <p:val>
                                            <p:strVal val="#ppt_x"/>
                                          </p:val>
                                        </p:tav>
                                        <p:tav tm="100000">
                                          <p:val>
                                            <p:strVal val="#ppt_x"/>
                                          </p:val>
                                        </p:tav>
                                      </p:tavLst>
                                    </p:anim>
                                    <p:anim calcmode="lin" valueType="num">
                                      <p:cBhvr additive="base">
                                        <p:cTn id="15"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Google Shape;55;p13">
            <a:extLst>
              <a:ext uri="{FF2B5EF4-FFF2-40B4-BE49-F238E27FC236}">
                <a16:creationId xmlns:a16="http://schemas.microsoft.com/office/drawing/2014/main" id="{C0076160-9B7A-4541-A7A4-76709DA00772}"/>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7" name="Rectangle 6">
            <a:extLst>
              <a:ext uri="{FF2B5EF4-FFF2-40B4-BE49-F238E27FC236}">
                <a16:creationId xmlns:a16="http://schemas.microsoft.com/office/drawing/2014/main" id="{C6E5C33F-D6EB-490F-9312-BD90BDD6EF6E}"/>
              </a:ext>
            </a:extLst>
          </p:cNvPr>
          <p:cNvSpPr/>
          <p:nvPr/>
        </p:nvSpPr>
        <p:spPr>
          <a:xfrm>
            <a:off x="2400592" y="3811770"/>
            <a:ext cx="2339484" cy="830997"/>
          </a:xfrm>
          <a:prstGeom prst="rect">
            <a:avLst/>
          </a:prstGeom>
        </p:spPr>
        <p:txBody>
          <a:bodyPr wrap="square">
            <a:spAutoFit/>
          </a:bodyPr>
          <a:lstStyle/>
          <a:p>
            <a:r>
              <a:rPr lang="en-US" sz="4800" b="1" dirty="0"/>
              <a:t>Rocket</a:t>
            </a:r>
            <a:endParaRPr lang="en-US" sz="2000" b="1" dirty="0"/>
          </a:p>
        </p:txBody>
      </p:sp>
      <p:pic>
        <p:nvPicPr>
          <p:cNvPr id="6" name="Picture 5">
            <a:extLst>
              <a:ext uri="{FF2B5EF4-FFF2-40B4-BE49-F238E27FC236}">
                <a16:creationId xmlns:a16="http://schemas.microsoft.com/office/drawing/2014/main" id="{1F4732EE-52A8-48C4-B520-FCCDF36CBECD}"/>
              </a:ext>
            </a:extLst>
          </p:cNvPr>
          <p:cNvPicPr>
            <a:picLocks noChangeAspect="1"/>
          </p:cNvPicPr>
          <p:nvPr/>
        </p:nvPicPr>
        <p:blipFill>
          <a:blip r:embed="rId4"/>
          <a:stretch>
            <a:fillRect/>
          </a:stretch>
        </p:blipFill>
        <p:spPr>
          <a:xfrm>
            <a:off x="221538" y="500733"/>
            <a:ext cx="4075998" cy="264526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FB5E623-96CB-4820-9F4B-365B2CAA51DB}"/>
              </a:ext>
            </a:extLst>
          </p:cNvPr>
          <p:cNvPicPr>
            <a:picLocks noChangeAspect="1"/>
          </p:cNvPicPr>
          <p:nvPr/>
        </p:nvPicPr>
        <p:blipFill>
          <a:blip r:embed="rId5"/>
          <a:stretch>
            <a:fillRect/>
          </a:stretch>
        </p:blipFill>
        <p:spPr>
          <a:xfrm>
            <a:off x="4297536" y="537491"/>
            <a:ext cx="4572000" cy="2608508"/>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A82B0F3F-EEAC-4B67-80B9-A8288B283032}"/>
              </a:ext>
            </a:extLst>
          </p:cNvPr>
          <p:cNvSpPr/>
          <p:nvPr/>
        </p:nvSpPr>
        <p:spPr>
          <a:xfrm>
            <a:off x="221538" y="500733"/>
            <a:ext cx="8647998" cy="2657334"/>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Google Shape;55;p13">
            <a:extLst>
              <a:ext uri="{FF2B5EF4-FFF2-40B4-BE49-F238E27FC236}">
                <a16:creationId xmlns:a16="http://schemas.microsoft.com/office/drawing/2014/main" id="{7D7E35F8-264F-4F1E-A0AC-4878906F4875}"/>
              </a:ext>
            </a:extLst>
          </p:cNvPr>
          <p:cNvPicPr preferRelativeResize="0"/>
          <p:nvPr/>
        </p:nvPicPr>
        <p:blipFill>
          <a:blip r:embed="rId3"/>
          <a:stretch>
            <a:fillRect/>
          </a:stretch>
        </p:blipFill>
        <p:spPr>
          <a:xfrm>
            <a:off x="7108437" y="4227269"/>
            <a:ext cx="1983011" cy="849226"/>
          </a:xfrm>
          <a:prstGeom prst="rect">
            <a:avLst/>
          </a:prstGeom>
          <a:noFill/>
          <a:ln>
            <a:noFill/>
          </a:ln>
        </p:spPr>
      </p:pic>
      <p:pic>
        <p:nvPicPr>
          <p:cNvPr id="6" name="Picture 5">
            <a:extLst>
              <a:ext uri="{FF2B5EF4-FFF2-40B4-BE49-F238E27FC236}">
                <a16:creationId xmlns:a16="http://schemas.microsoft.com/office/drawing/2014/main" id="{BEF51E97-66CD-443C-B7E6-9162B2DA216E}"/>
              </a:ext>
            </a:extLst>
          </p:cNvPr>
          <p:cNvPicPr>
            <a:picLocks noChangeAspect="1"/>
          </p:cNvPicPr>
          <p:nvPr/>
        </p:nvPicPr>
        <p:blipFill>
          <a:blip r:embed="rId4"/>
          <a:stretch>
            <a:fillRect/>
          </a:stretch>
        </p:blipFill>
        <p:spPr>
          <a:xfrm>
            <a:off x="242991" y="550333"/>
            <a:ext cx="4044323" cy="279233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A0DEE42-C1E0-4812-9742-61A213E561DF}"/>
              </a:ext>
            </a:extLst>
          </p:cNvPr>
          <p:cNvPicPr>
            <a:picLocks noChangeAspect="1"/>
          </p:cNvPicPr>
          <p:nvPr/>
        </p:nvPicPr>
        <p:blipFill rotWithShape="1">
          <a:blip r:embed="rId5"/>
          <a:srcRect b="5457"/>
          <a:stretch/>
        </p:blipFill>
        <p:spPr>
          <a:xfrm rot="10800000">
            <a:off x="4440793" y="550332"/>
            <a:ext cx="4460216" cy="2792332"/>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0557520D-8A15-4553-9102-A582225597C3}"/>
              </a:ext>
            </a:extLst>
          </p:cNvPr>
          <p:cNvSpPr/>
          <p:nvPr/>
        </p:nvSpPr>
        <p:spPr>
          <a:xfrm>
            <a:off x="990600" y="3842084"/>
            <a:ext cx="5586546" cy="830997"/>
          </a:xfrm>
          <a:prstGeom prst="rect">
            <a:avLst/>
          </a:prstGeom>
        </p:spPr>
        <p:txBody>
          <a:bodyPr wrap="square">
            <a:spAutoFit/>
          </a:bodyPr>
          <a:lstStyle/>
          <a:p>
            <a:r>
              <a:rPr lang="en-US" sz="4800" b="1" dirty="0"/>
              <a:t>Jet / fighter plane</a:t>
            </a:r>
            <a:endParaRPr lang="en-US" sz="6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0" name="Google Shape;55;p13">
            <a:extLst>
              <a:ext uri="{FF2B5EF4-FFF2-40B4-BE49-F238E27FC236}">
                <a16:creationId xmlns:a16="http://schemas.microsoft.com/office/drawing/2014/main" id="{D842DDCB-243C-4960-99FB-72CF11CB14E8}"/>
              </a:ext>
            </a:extLst>
          </p:cNvPr>
          <p:cNvPicPr preferRelativeResize="0"/>
          <p:nvPr/>
        </p:nvPicPr>
        <p:blipFill>
          <a:blip r:embed="rId3"/>
          <a:stretch>
            <a:fillRect/>
          </a:stretch>
        </p:blipFill>
        <p:spPr>
          <a:xfrm>
            <a:off x="6570133" y="4072467"/>
            <a:ext cx="2379134" cy="1019841"/>
          </a:xfrm>
          <a:prstGeom prst="rect">
            <a:avLst/>
          </a:prstGeom>
          <a:noFill/>
          <a:ln>
            <a:noFill/>
          </a:ln>
        </p:spPr>
      </p:pic>
      <p:pic>
        <p:nvPicPr>
          <p:cNvPr id="6" name="Picture 5">
            <a:extLst>
              <a:ext uri="{FF2B5EF4-FFF2-40B4-BE49-F238E27FC236}">
                <a16:creationId xmlns:a16="http://schemas.microsoft.com/office/drawing/2014/main" id="{673A4387-32F5-43AD-B411-46CDB68AB4B2}"/>
              </a:ext>
            </a:extLst>
          </p:cNvPr>
          <p:cNvPicPr>
            <a:picLocks noChangeAspect="1"/>
          </p:cNvPicPr>
          <p:nvPr/>
        </p:nvPicPr>
        <p:blipFill rotWithShape="1">
          <a:blip r:embed="rId4"/>
          <a:srcRect b="9327"/>
          <a:stretch/>
        </p:blipFill>
        <p:spPr>
          <a:xfrm>
            <a:off x="310315" y="1287266"/>
            <a:ext cx="3437467" cy="2713924"/>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66028A2-7AD3-4826-8C2A-566D7DB72A76}"/>
              </a:ext>
            </a:extLst>
          </p:cNvPr>
          <p:cNvSpPr/>
          <p:nvPr/>
        </p:nvSpPr>
        <p:spPr>
          <a:xfrm>
            <a:off x="310315" y="194101"/>
            <a:ext cx="7292752" cy="830997"/>
          </a:xfrm>
          <a:prstGeom prst="rect">
            <a:avLst/>
          </a:prstGeom>
        </p:spPr>
        <p:txBody>
          <a:bodyPr wrap="square">
            <a:spAutoFit/>
          </a:bodyPr>
          <a:lstStyle/>
          <a:p>
            <a:r>
              <a:rPr lang="en-US" sz="4800" b="1" dirty="0"/>
              <a:t>Vehicles on water:</a:t>
            </a:r>
          </a:p>
        </p:txBody>
      </p:sp>
      <p:sp>
        <p:nvSpPr>
          <p:cNvPr id="9" name="Rectangle 8">
            <a:extLst>
              <a:ext uri="{FF2B5EF4-FFF2-40B4-BE49-F238E27FC236}">
                <a16:creationId xmlns:a16="http://schemas.microsoft.com/office/drawing/2014/main" id="{86E357F3-2FD6-45AE-BE52-742C4AB422EB}"/>
              </a:ext>
            </a:extLst>
          </p:cNvPr>
          <p:cNvSpPr/>
          <p:nvPr/>
        </p:nvSpPr>
        <p:spPr>
          <a:xfrm>
            <a:off x="285647" y="4118402"/>
            <a:ext cx="3671044" cy="830997"/>
          </a:xfrm>
          <a:prstGeom prst="rect">
            <a:avLst/>
          </a:prstGeom>
        </p:spPr>
        <p:txBody>
          <a:bodyPr wrap="square">
            <a:spAutoFit/>
          </a:bodyPr>
          <a:lstStyle/>
          <a:p>
            <a:r>
              <a:rPr lang="en-US" sz="4800" b="1" dirty="0"/>
              <a:t>Motor boat</a:t>
            </a:r>
          </a:p>
        </p:txBody>
      </p:sp>
      <p:sp>
        <p:nvSpPr>
          <p:cNvPr id="12" name="Rectangle 11">
            <a:extLst>
              <a:ext uri="{FF2B5EF4-FFF2-40B4-BE49-F238E27FC236}">
                <a16:creationId xmlns:a16="http://schemas.microsoft.com/office/drawing/2014/main" id="{B08CDA29-6DF2-46A1-8606-888AC2E989D0}"/>
              </a:ext>
            </a:extLst>
          </p:cNvPr>
          <p:cNvSpPr/>
          <p:nvPr/>
        </p:nvSpPr>
        <p:spPr>
          <a:xfrm>
            <a:off x="7252879" y="2228729"/>
            <a:ext cx="1553630" cy="830997"/>
          </a:xfrm>
          <a:prstGeom prst="rect">
            <a:avLst/>
          </a:prstGeom>
        </p:spPr>
        <p:txBody>
          <a:bodyPr wrap="none">
            <a:spAutoFit/>
          </a:bodyPr>
          <a:lstStyle/>
          <a:p>
            <a:r>
              <a:rPr lang="en-US" sz="4800" b="1" dirty="0"/>
              <a:t>Boat</a:t>
            </a:r>
          </a:p>
        </p:txBody>
      </p:sp>
      <p:pic>
        <p:nvPicPr>
          <p:cNvPr id="13" name="Picture 12">
            <a:extLst>
              <a:ext uri="{FF2B5EF4-FFF2-40B4-BE49-F238E27FC236}">
                <a16:creationId xmlns:a16="http://schemas.microsoft.com/office/drawing/2014/main" id="{899D50B0-0DFC-4051-B5D4-B61305DFACE4}"/>
              </a:ext>
            </a:extLst>
          </p:cNvPr>
          <p:cNvPicPr>
            <a:picLocks noChangeAspect="1"/>
          </p:cNvPicPr>
          <p:nvPr/>
        </p:nvPicPr>
        <p:blipFill>
          <a:blip r:embed="rId5"/>
          <a:stretch>
            <a:fillRect/>
          </a:stretch>
        </p:blipFill>
        <p:spPr>
          <a:xfrm>
            <a:off x="3888405" y="1287266"/>
            <a:ext cx="3364474" cy="271392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Google Shape;55;p13">
            <a:extLst>
              <a:ext uri="{FF2B5EF4-FFF2-40B4-BE49-F238E27FC236}">
                <a16:creationId xmlns:a16="http://schemas.microsoft.com/office/drawing/2014/main" id="{CC9569A9-1454-4837-8F63-A14D02D4E1E5}"/>
              </a:ext>
            </a:extLst>
          </p:cNvPr>
          <p:cNvPicPr preferRelativeResize="0"/>
          <p:nvPr/>
        </p:nvPicPr>
        <p:blipFill>
          <a:blip r:embed="rId3"/>
          <a:stretch>
            <a:fillRect/>
          </a:stretch>
        </p:blipFill>
        <p:spPr>
          <a:xfrm>
            <a:off x="6731001" y="3894667"/>
            <a:ext cx="2360448" cy="1181828"/>
          </a:xfrm>
          <a:prstGeom prst="rect">
            <a:avLst/>
          </a:prstGeom>
          <a:noFill/>
          <a:ln>
            <a:noFill/>
          </a:ln>
        </p:spPr>
      </p:pic>
      <p:sp>
        <p:nvSpPr>
          <p:cNvPr id="5" name="Rectangle 4">
            <a:extLst>
              <a:ext uri="{FF2B5EF4-FFF2-40B4-BE49-F238E27FC236}">
                <a16:creationId xmlns:a16="http://schemas.microsoft.com/office/drawing/2014/main" id="{84A5BC15-7893-404B-A72A-5C7802F30ADB}"/>
              </a:ext>
            </a:extLst>
          </p:cNvPr>
          <p:cNvSpPr/>
          <p:nvPr/>
        </p:nvSpPr>
        <p:spPr>
          <a:xfrm>
            <a:off x="6859138" y="2027255"/>
            <a:ext cx="1793796" cy="830997"/>
          </a:xfrm>
          <a:prstGeom prst="rect">
            <a:avLst/>
          </a:prstGeom>
        </p:spPr>
        <p:txBody>
          <a:bodyPr wrap="square">
            <a:spAutoFit/>
          </a:bodyPr>
          <a:lstStyle/>
          <a:p>
            <a:r>
              <a:rPr lang="en-US" sz="4800" b="1" dirty="0"/>
              <a:t>Ship</a:t>
            </a:r>
          </a:p>
        </p:txBody>
      </p:sp>
      <p:pic>
        <p:nvPicPr>
          <p:cNvPr id="3" name="Picture 2">
            <a:extLst>
              <a:ext uri="{FF2B5EF4-FFF2-40B4-BE49-F238E27FC236}">
                <a16:creationId xmlns:a16="http://schemas.microsoft.com/office/drawing/2014/main" id="{C36CB81E-F2E1-49FF-9BC4-A4AFA22E874D}"/>
              </a:ext>
            </a:extLst>
          </p:cNvPr>
          <p:cNvPicPr>
            <a:picLocks noChangeAspect="1"/>
          </p:cNvPicPr>
          <p:nvPr/>
        </p:nvPicPr>
        <p:blipFill>
          <a:blip r:embed="rId4"/>
          <a:stretch>
            <a:fillRect/>
          </a:stretch>
        </p:blipFill>
        <p:spPr>
          <a:xfrm>
            <a:off x="258795" y="206688"/>
            <a:ext cx="6329410" cy="474705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Google Shape;55;p13">
            <a:extLst>
              <a:ext uri="{FF2B5EF4-FFF2-40B4-BE49-F238E27FC236}">
                <a16:creationId xmlns:a16="http://schemas.microsoft.com/office/drawing/2014/main" id="{9D6890DE-6300-484F-930B-C947B6A9DF7D}"/>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4" name="Rectangle 3">
            <a:extLst>
              <a:ext uri="{FF2B5EF4-FFF2-40B4-BE49-F238E27FC236}">
                <a16:creationId xmlns:a16="http://schemas.microsoft.com/office/drawing/2014/main" id="{E6EA7828-35F4-43C8-9C54-CD37BF5664AB}"/>
              </a:ext>
            </a:extLst>
          </p:cNvPr>
          <p:cNvSpPr/>
          <p:nvPr/>
        </p:nvSpPr>
        <p:spPr>
          <a:xfrm>
            <a:off x="5944717" y="773804"/>
            <a:ext cx="2919884" cy="707886"/>
          </a:xfrm>
          <a:prstGeom prst="rect">
            <a:avLst/>
          </a:prstGeom>
        </p:spPr>
        <p:txBody>
          <a:bodyPr wrap="square">
            <a:spAutoFit/>
          </a:bodyPr>
          <a:lstStyle/>
          <a:p>
            <a:r>
              <a:rPr lang="en-US" sz="4000" b="1" dirty="0"/>
              <a:t>Submarine</a:t>
            </a:r>
            <a:endParaRPr lang="en-US" sz="1200" b="1" dirty="0"/>
          </a:p>
        </p:txBody>
      </p:sp>
      <p:pic>
        <p:nvPicPr>
          <p:cNvPr id="6" name="Picture 5">
            <a:extLst>
              <a:ext uri="{FF2B5EF4-FFF2-40B4-BE49-F238E27FC236}">
                <a16:creationId xmlns:a16="http://schemas.microsoft.com/office/drawing/2014/main" id="{71C5E13A-CE40-4AE9-9C87-DA859E626F58}"/>
              </a:ext>
            </a:extLst>
          </p:cNvPr>
          <p:cNvPicPr>
            <a:picLocks noChangeAspect="1"/>
          </p:cNvPicPr>
          <p:nvPr/>
        </p:nvPicPr>
        <p:blipFill>
          <a:blip r:embed="rId4"/>
          <a:stretch>
            <a:fillRect/>
          </a:stretch>
        </p:blipFill>
        <p:spPr>
          <a:xfrm>
            <a:off x="2994083" y="231937"/>
            <a:ext cx="2857500" cy="16002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773898C-4C58-4527-8A9B-643BB1CDE3F3}"/>
              </a:ext>
            </a:extLst>
          </p:cNvPr>
          <p:cNvPicPr>
            <a:picLocks noChangeAspect="1"/>
          </p:cNvPicPr>
          <p:nvPr/>
        </p:nvPicPr>
        <p:blipFill>
          <a:blip r:embed="rId5"/>
          <a:stretch>
            <a:fillRect/>
          </a:stretch>
        </p:blipFill>
        <p:spPr>
          <a:xfrm>
            <a:off x="136583" y="231937"/>
            <a:ext cx="2857500" cy="16002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661D83F-E164-49CF-A7A4-66E06B907DF9}"/>
              </a:ext>
            </a:extLst>
          </p:cNvPr>
          <p:cNvPicPr>
            <a:picLocks noChangeAspect="1"/>
          </p:cNvPicPr>
          <p:nvPr/>
        </p:nvPicPr>
        <p:blipFill>
          <a:blip r:embed="rId6"/>
          <a:stretch>
            <a:fillRect/>
          </a:stretch>
        </p:blipFill>
        <p:spPr>
          <a:xfrm>
            <a:off x="136583" y="2438400"/>
            <a:ext cx="2658487" cy="233696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A2EC1F7-9BBD-4BCB-AD42-2666A5D9C4C5}"/>
              </a:ext>
            </a:extLst>
          </p:cNvPr>
          <p:cNvPicPr>
            <a:picLocks noChangeAspect="1"/>
          </p:cNvPicPr>
          <p:nvPr/>
        </p:nvPicPr>
        <p:blipFill>
          <a:blip r:embed="rId7"/>
          <a:stretch>
            <a:fillRect/>
          </a:stretch>
        </p:blipFill>
        <p:spPr>
          <a:xfrm>
            <a:off x="2994083" y="2351618"/>
            <a:ext cx="1847850" cy="2466975"/>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3217D928-B445-4A6B-AB40-EDA9C93F39AE}"/>
              </a:ext>
            </a:extLst>
          </p:cNvPr>
          <p:cNvSpPr/>
          <p:nvPr/>
        </p:nvSpPr>
        <p:spPr>
          <a:xfrm>
            <a:off x="5040946" y="2953925"/>
            <a:ext cx="2919884" cy="707886"/>
          </a:xfrm>
          <a:prstGeom prst="rect">
            <a:avLst/>
          </a:prstGeom>
        </p:spPr>
        <p:txBody>
          <a:bodyPr wrap="square">
            <a:spAutoFit/>
          </a:bodyPr>
          <a:lstStyle/>
          <a:p>
            <a:r>
              <a:rPr lang="en-US" sz="4000" b="1" dirty="0"/>
              <a:t>Yacht</a:t>
            </a:r>
            <a:endParaRPr lang="en-US" sz="12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2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5;p13">
            <a:extLst>
              <a:ext uri="{FF2B5EF4-FFF2-40B4-BE49-F238E27FC236}">
                <a16:creationId xmlns:a16="http://schemas.microsoft.com/office/drawing/2014/main" id="{9A1C4F79-72F5-4627-9C14-3670561B190D}"/>
              </a:ext>
            </a:extLst>
          </p:cNvPr>
          <p:cNvPicPr preferRelativeResize="0"/>
          <p:nvPr/>
        </p:nvPicPr>
        <p:blipFill>
          <a:blip r:embed="rId2"/>
          <a:stretch>
            <a:fillRect/>
          </a:stretch>
        </p:blipFill>
        <p:spPr>
          <a:xfrm>
            <a:off x="7108437" y="4227269"/>
            <a:ext cx="1983011" cy="849226"/>
          </a:xfrm>
          <a:prstGeom prst="rect">
            <a:avLst/>
          </a:prstGeom>
          <a:noFill/>
          <a:ln>
            <a:noFill/>
          </a:ln>
        </p:spPr>
      </p:pic>
      <p:sp>
        <p:nvSpPr>
          <p:cNvPr id="4" name="Rectangle 3">
            <a:extLst>
              <a:ext uri="{FF2B5EF4-FFF2-40B4-BE49-F238E27FC236}">
                <a16:creationId xmlns:a16="http://schemas.microsoft.com/office/drawing/2014/main" id="{6BF3A0DF-D24F-4A3B-80E1-7CEFF91C5963}"/>
              </a:ext>
            </a:extLst>
          </p:cNvPr>
          <p:cNvSpPr/>
          <p:nvPr/>
        </p:nvSpPr>
        <p:spPr>
          <a:xfrm>
            <a:off x="3195144" y="500732"/>
            <a:ext cx="4172607" cy="830997"/>
          </a:xfrm>
          <a:prstGeom prst="rect">
            <a:avLst/>
          </a:prstGeom>
        </p:spPr>
        <p:txBody>
          <a:bodyPr wrap="square">
            <a:spAutoFit/>
          </a:bodyPr>
          <a:lstStyle/>
          <a:p>
            <a:endParaRPr lang="en-US" sz="4800" dirty="0"/>
          </a:p>
        </p:txBody>
      </p:sp>
      <p:sp>
        <p:nvSpPr>
          <p:cNvPr id="3" name="TextBox 2">
            <a:extLst>
              <a:ext uri="{FF2B5EF4-FFF2-40B4-BE49-F238E27FC236}">
                <a16:creationId xmlns:a16="http://schemas.microsoft.com/office/drawing/2014/main" id="{F967B826-EB55-48B8-AA13-CCB9EF4CF932}"/>
              </a:ext>
            </a:extLst>
          </p:cNvPr>
          <p:cNvSpPr txBox="1"/>
          <p:nvPr/>
        </p:nvSpPr>
        <p:spPr>
          <a:xfrm>
            <a:off x="303614" y="154455"/>
            <a:ext cx="2319867" cy="584775"/>
          </a:xfrm>
          <a:prstGeom prst="rect">
            <a:avLst/>
          </a:prstGeom>
          <a:noFill/>
        </p:spPr>
        <p:txBody>
          <a:bodyPr wrap="square" rtlCol="0">
            <a:spAutoFit/>
          </a:bodyPr>
          <a:lstStyle/>
          <a:p>
            <a:r>
              <a:rPr lang="en-US" sz="3200" b="1" dirty="0">
                <a:solidFill>
                  <a:srgbClr val="FF0000"/>
                </a:solidFill>
              </a:rPr>
              <a:t>ACTIVITY:</a:t>
            </a:r>
          </a:p>
        </p:txBody>
      </p:sp>
      <p:pic>
        <p:nvPicPr>
          <p:cNvPr id="16" name="Picture 15">
            <a:extLst>
              <a:ext uri="{FF2B5EF4-FFF2-40B4-BE49-F238E27FC236}">
                <a16:creationId xmlns:a16="http://schemas.microsoft.com/office/drawing/2014/main" id="{799AA6F2-F1E8-4A36-86C1-088ECFD9CB55}"/>
              </a:ext>
            </a:extLst>
          </p:cNvPr>
          <p:cNvPicPr>
            <a:picLocks noChangeAspect="1"/>
          </p:cNvPicPr>
          <p:nvPr/>
        </p:nvPicPr>
        <p:blipFill>
          <a:blip r:embed="rId3"/>
          <a:stretch>
            <a:fillRect/>
          </a:stretch>
        </p:blipFill>
        <p:spPr>
          <a:xfrm>
            <a:off x="378463" y="825188"/>
            <a:ext cx="1820481" cy="1094391"/>
          </a:xfrm>
          <a:prstGeom prst="rect">
            <a:avLst/>
          </a:prstGeom>
        </p:spPr>
      </p:pic>
      <p:pic>
        <p:nvPicPr>
          <p:cNvPr id="20" name="Picture 19">
            <a:extLst>
              <a:ext uri="{FF2B5EF4-FFF2-40B4-BE49-F238E27FC236}">
                <a16:creationId xmlns:a16="http://schemas.microsoft.com/office/drawing/2014/main" id="{3855544C-EBAE-4BBF-8AB9-5C70C7597790}"/>
              </a:ext>
            </a:extLst>
          </p:cNvPr>
          <p:cNvPicPr>
            <a:picLocks noChangeAspect="1"/>
          </p:cNvPicPr>
          <p:nvPr/>
        </p:nvPicPr>
        <p:blipFill>
          <a:blip r:embed="rId4"/>
          <a:stretch>
            <a:fillRect/>
          </a:stretch>
        </p:blipFill>
        <p:spPr>
          <a:xfrm>
            <a:off x="3050836" y="794419"/>
            <a:ext cx="1953155" cy="1246863"/>
          </a:xfrm>
          <a:prstGeom prst="rect">
            <a:avLst/>
          </a:prstGeom>
        </p:spPr>
      </p:pic>
      <p:pic>
        <p:nvPicPr>
          <p:cNvPr id="42" name="Picture 41">
            <a:extLst>
              <a:ext uri="{FF2B5EF4-FFF2-40B4-BE49-F238E27FC236}">
                <a16:creationId xmlns:a16="http://schemas.microsoft.com/office/drawing/2014/main" id="{4B03A180-FBCD-4E3C-8793-5A5924A81077}"/>
              </a:ext>
            </a:extLst>
          </p:cNvPr>
          <p:cNvPicPr>
            <a:picLocks noChangeAspect="1"/>
          </p:cNvPicPr>
          <p:nvPr/>
        </p:nvPicPr>
        <p:blipFill>
          <a:blip r:embed="rId5"/>
          <a:stretch>
            <a:fillRect/>
          </a:stretch>
        </p:blipFill>
        <p:spPr>
          <a:xfrm>
            <a:off x="5724829" y="1155893"/>
            <a:ext cx="1612853" cy="980032"/>
          </a:xfrm>
          <a:prstGeom prst="rect">
            <a:avLst/>
          </a:prstGeom>
        </p:spPr>
      </p:pic>
      <p:pic>
        <p:nvPicPr>
          <p:cNvPr id="44" name="Picture 43">
            <a:extLst>
              <a:ext uri="{FF2B5EF4-FFF2-40B4-BE49-F238E27FC236}">
                <a16:creationId xmlns:a16="http://schemas.microsoft.com/office/drawing/2014/main" id="{5B42DB74-C691-41F7-8677-8F3F58C8C503}"/>
              </a:ext>
            </a:extLst>
          </p:cNvPr>
          <p:cNvPicPr>
            <a:picLocks noChangeAspect="1"/>
          </p:cNvPicPr>
          <p:nvPr/>
        </p:nvPicPr>
        <p:blipFill>
          <a:blip r:embed="rId6"/>
          <a:stretch>
            <a:fillRect/>
          </a:stretch>
        </p:blipFill>
        <p:spPr>
          <a:xfrm>
            <a:off x="3219810" y="2824308"/>
            <a:ext cx="1685159" cy="943689"/>
          </a:xfrm>
          <a:prstGeom prst="rect">
            <a:avLst/>
          </a:prstGeom>
        </p:spPr>
      </p:pic>
      <p:pic>
        <p:nvPicPr>
          <p:cNvPr id="47" name="Picture 46">
            <a:extLst>
              <a:ext uri="{FF2B5EF4-FFF2-40B4-BE49-F238E27FC236}">
                <a16:creationId xmlns:a16="http://schemas.microsoft.com/office/drawing/2014/main" id="{D8D5174C-AC05-457F-B544-F017AC619C8E}"/>
              </a:ext>
            </a:extLst>
          </p:cNvPr>
          <p:cNvPicPr>
            <a:picLocks noChangeAspect="1"/>
          </p:cNvPicPr>
          <p:nvPr/>
        </p:nvPicPr>
        <p:blipFill>
          <a:blip r:embed="rId7"/>
          <a:stretch>
            <a:fillRect/>
          </a:stretch>
        </p:blipFill>
        <p:spPr>
          <a:xfrm>
            <a:off x="5633028" y="2369236"/>
            <a:ext cx="1475409" cy="826229"/>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615D94F5-C621-4D44-AD29-D00FDB7F3AE4}"/>
              </a:ext>
            </a:extLst>
          </p:cNvPr>
          <p:cNvPicPr>
            <a:picLocks noChangeAspect="1"/>
          </p:cNvPicPr>
          <p:nvPr/>
        </p:nvPicPr>
        <p:blipFill>
          <a:blip r:embed="rId8"/>
          <a:stretch>
            <a:fillRect/>
          </a:stretch>
        </p:blipFill>
        <p:spPr>
          <a:xfrm>
            <a:off x="7462365" y="916230"/>
            <a:ext cx="954098" cy="1273770"/>
          </a:xfrm>
          <a:prstGeom prst="rect">
            <a:avLst/>
          </a:prstGeom>
          <a:ln>
            <a:noFill/>
          </a:ln>
          <a:effectLst>
            <a:outerShdw blurRad="292100" dist="139700" dir="2700000" algn="tl" rotWithShape="0">
              <a:srgbClr val="333333">
                <a:alpha val="65000"/>
              </a:srgbClr>
            </a:outerShdw>
          </a:effectLst>
        </p:spPr>
      </p:pic>
      <p:sp>
        <p:nvSpPr>
          <p:cNvPr id="51" name="Rectangle: Rounded Corners 50">
            <a:extLst>
              <a:ext uri="{FF2B5EF4-FFF2-40B4-BE49-F238E27FC236}">
                <a16:creationId xmlns:a16="http://schemas.microsoft.com/office/drawing/2014/main" id="{72715EC2-FCC6-4B25-852A-DD6ABDAA4FB4}"/>
              </a:ext>
            </a:extLst>
          </p:cNvPr>
          <p:cNvSpPr/>
          <p:nvPr/>
        </p:nvSpPr>
        <p:spPr>
          <a:xfrm>
            <a:off x="3035907" y="2114755"/>
            <a:ext cx="1983012" cy="29674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6058AD5A-2FC8-4CF1-B763-EAD8D26DF5A9}"/>
              </a:ext>
            </a:extLst>
          </p:cNvPr>
          <p:cNvPicPr>
            <a:picLocks noChangeAspect="1"/>
          </p:cNvPicPr>
          <p:nvPr/>
        </p:nvPicPr>
        <p:blipFill>
          <a:blip r:embed="rId5"/>
          <a:stretch>
            <a:fillRect/>
          </a:stretch>
        </p:blipFill>
        <p:spPr>
          <a:xfrm>
            <a:off x="591586" y="2122368"/>
            <a:ext cx="1475409" cy="896516"/>
          </a:xfrm>
          <a:prstGeom prst="rect">
            <a:avLst/>
          </a:prstGeom>
        </p:spPr>
      </p:pic>
      <p:pic>
        <p:nvPicPr>
          <p:cNvPr id="53" name="Picture 52">
            <a:extLst>
              <a:ext uri="{FF2B5EF4-FFF2-40B4-BE49-F238E27FC236}">
                <a16:creationId xmlns:a16="http://schemas.microsoft.com/office/drawing/2014/main" id="{65B9AD83-35EC-47A6-8033-5F3E43D5E26D}"/>
              </a:ext>
            </a:extLst>
          </p:cNvPr>
          <p:cNvPicPr>
            <a:picLocks noChangeAspect="1"/>
          </p:cNvPicPr>
          <p:nvPr/>
        </p:nvPicPr>
        <p:blipFill>
          <a:blip r:embed="rId7"/>
          <a:stretch>
            <a:fillRect/>
          </a:stretch>
        </p:blipFill>
        <p:spPr>
          <a:xfrm>
            <a:off x="560154" y="3053014"/>
            <a:ext cx="1475409" cy="826229"/>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id="{A3680924-D8F2-48EE-B9B9-78C01F46942B}"/>
              </a:ext>
            </a:extLst>
          </p:cNvPr>
          <p:cNvPicPr>
            <a:picLocks noChangeAspect="1"/>
          </p:cNvPicPr>
          <p:nvPr/>
        </p:nvPicPr>
        <p:blipFill>
          <a:blip r:embed="rId8"/>
          <a:stretch>
            <a:fillRect/>
          </a:stretch>
        </p:blipFill>
        <p:spPr>
          <a:xfrm>
            <a:off x="856006" y="3910334"/>
            <a:ext cx="964969" cy="1073413"/>
          </a:xfrm>
          <a:prstGeom prst="rect">
            <a:avLst/>
          </a:prstGeom>
          <a:ln>
            <a:noFill/>
          </a:ln>
          <a:effectLst>
            <a:outerShdw blurRad="292100" dist="139700" dir="2700000" algn="tl" rotWithShape="0">
              <a:srgbClr val="333333">
                <a:alpha val="65000"/>
              </a:srgbClr>
            </a:outerShdw>
          </a:effectLst>
        </p:spPr>
      </p:pic>
      <p:sp>
        <p:nvSpPr>
          <p:cNvPr id="56" name="Rectangle: Rounded Corners 55">
            <a:extLst>
              <a:ext uri="{FF2B5EF4-FFF2-40B4-BE49-F238E27FC236}">
                <a16:creationId xmlns:a16="http://schemas.microsoft.com/office/drawing/2014/main" id="{66813A75-01B7-4597-ACBA-129E74035803}"/>
              </a:ext>
            </a:extLst>
          </p:cNvPr>
          <p:cNvSpPr/>
          <p:nvPr/>
        </p:nvSpPr>
        <p:spPr>
          <a:xfrm>
            <a:off x="346985" y="2047360"/>
            <a:ext cx="1983012" cy="29674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2DB1021F-F0FB-4CD7-BC32-EF1CD2858BE2}"/>
              </a:ext>
            </a:extLst>
          </p:cNvPr>
          <p:cNvSpPr/>
          <p:nvPr/>
        </p:nvSpPr>
        <p:spPr>
          <a:xfrm>
            <a:off x="5455920" y="662940"/>
            <a:ext cx="3253739" cy="33903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B20353B2-D9F4-471D-BF9D-D709093669DB}"/>
              </a:ext>
            </a:extLst>
          </p:cNvPr>
          <p:cNvPicPr>
            <a:picLocks noChangeAspect="1"/>
          </p:cNvPicPr>
          <p:nvPr/>
        </p:nvPicPr>
        <p:blipFill>
          <a:blip r:embed="rId6"/>
          <a:stretch>
            <a:fillRect/>
          </a:stretch>
        </p:blipFill>
        <p:spPr>
          <a:xfrm>
            <a:off x="7165745" y="2688087"/>
            <a:ext cx="1386669" cy="101475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72</Words>
  <Application>Microsoft Office PowerPoint</Application>
  <PresentationFormat>On-screen Show (16:9)</PresentationFormat>
  <Paragraphs>26</Paragraphs>
  <Slides>11</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Wingdings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Nishitha Nanda</cp:lastModifiedBy>
  <cp:revision>35</cp:revision>
  <dcterms:created xsi:type="dcterms:W3CDTF">2020-06-25T07:27:00Z</dcterms:created>
  <dcterms:modified xsi:type="dcterms:W3CDTF">2021-08-14T18:41:59Z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1033-11.2.0.9431</vt:lpwstr>
  </property>
</Properties>
</file>