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4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74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27-06-2021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4C74803-1A01-487C-9B3C-5A13962DBD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USING EXCEL AS DATABASE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1183D67-C99A-4584-AB3E-179A1A4A32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CH-2 PD-4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1131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7B7BB-E68D-4FB3-B50C-15A4C25F2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A3638-DBEC-4A1A-8CBC-BD70CC7A9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757B58-02A3-4104-8DB1-7FC13D1E7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907704" y="-1323528"/>
            <a:ext cx="5400600" cy="9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90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7D3FF-0695-4337-A5A8-84692AFE0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Fill in the Blanks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51BA1-9A96-4D6A-AA90-7ACD79E49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5598A4-355E-4287-9458-84855AD6A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267744" y="-742602"/>
            <a:ext cx="4608514" cy="863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57631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66BA1-DBE2-49C1-9DBB-9FEC0E225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True/False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1B600-3FE2-4C81-AE68-CC604096A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974FCB-E3B0-440D-94A8-EEA7E5FEB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397459" y="-473732"/>
            <a:ext cx="4421087" cy="856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372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E161C-C705-45CA-89CF-E5EF95F7A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Application based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CA354-453E-4E61-BFEA-44078CED2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EF92D4-5153-4FAB-A714-D43518801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28020" y="1600199"/>
            <a:ext cx="8487960" cy="40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899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BA6FC-BEEA-42FE-8FB4-409722B67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MCQS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2D326-8355-4FEC-BE7D-715D553C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95B268-80BD-491E-9045-2583F6C92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27994" y="1207291"/>
            <a:ext cx="8688012" cy="452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869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E67E6-10C4-4EC1-9E8C-F436E62A7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Long 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0DD02C0-365A-4315-BA53-AC2F459DE7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2306178" y="-637023"/>
            <a:ext cx="4243611" cy="8352928"/>
          </a:xfrm>
        </p:spPr>
      </p:pic>
    </p:spTree>
    <p:extLst>
      <p:ext uri="{BB962C8B-B14F-4D97-AF65-F5344CB8AC3E}">
        <p14:creationId xmlns:p14="http://schemas.microsoft.com/office/powerpoint/2010/main" val="528655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24B45-A79A-4560-AAF7-7D08E2695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5C4E6-197D-47CD-8BBF-2F587CC31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9C761E-97FA-4D24-9D5C-2B5D45A94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940633" y="-855478"/>
            <a:ext cx="5334744" cy="856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84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7575" y="5236126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2136</TotalTime>
  <Words>25</Words>
  <Application>Microsoft Office PowerPoint</Application>
  <PresentationFormat>On-screen Show (4:3)</PresentationFormat>
  <Paragraphs>10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USING EXCEL AS DATABASE</vt:lpstr>
      <vt:lpstr>PowerPoint Presentation</vt:lpstr>
      <vt:lpstr>Fill in the Blanks</vt:lpstr>
      <vt:lpstr>True/False</vt:lpstr>
      <vt:lpstr>Application based questions</vt:lpstr>
      <vt:lpstr>MCQS</vt:lpstr>
      <vt:lpstr>Long Questions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86</cp:revision>
  <dcterms:created xsi:type="dcterms:W3CDTF">2020-06-18T15:31:17Z</dcterms:created>
  <dcterms:modified xsi:type="dcterms:W3CDTF">2021-06-27T11:51:41Z</dcterms:modified>
</cp:coreProperties>
</file>