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73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674" autoAdjust="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0FCA4-7746-4207-A5FB-9AEF16FF7276}" type="datetimeFigureOut">
              <a:rPr lang="en-IN" smtClean="0"/>
              <a:pPr/>
              <a:t>27-06-2021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5D871-1F4C-4E98-B17A-AB959A7D9EB4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589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3604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7B2B1-BBD5-4F74-8CBD-076D39BC2702}" type="datetimeFigureOut">
              <a:rPr lang="en-US" smtClean="0"/>
              <a:pPr/>
              <a:t>6/27/2021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4C74803-1A01-487C-9B3C-5A13962DBD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USING EXCEL AS DATABASE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1183D67-C99A-4584-AB3E-179A1A4A32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/>
              <a:t>CH-2 PD-3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1131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Outcomes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/>
              <a:t>Learn how to restrict data entries in a range of cells.</a:t>
            </a:r>
          </a:p>
          <a:p>
            <a:endParaRPr lang="en-US" sz="1800" b="1" dirty="0"/>
          </a:p>
          <a:p>
            <a:r>
              <a:rPr lang="en-US" sz="1800" b="1" dirty="0"/>
              <a:t>Learn how  </a:t>
            </a:r>
            <a:r>
              <a:rPr lang="en-IN" sz="1800" b="1" dirty="0"/>
              <a:t>The Subtotal features in a Database helps us to manage, analysis, and extract specific information from rows of related data.</a:t>
            </a:r>
          </a:p>
          <a:p>
            <a:endParaRPr lang="en-IN" sz="1800" b="1" dirty="0"/>
          </a:p>
          <a:p>
            <a:r>
              <a:rPr lang="en-IN" sz="1800" b="1" dirty="0"/>
              <a:t>Learn how Pivot table is a powerful tool for consolidating, summarising and presenting Data.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001156" cy="535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642918"/>
            <a:ext cx="900115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035967" y="-1035859"/>
            <a:ext cx="4929222" cy="9001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999280" y="-767035"/>
            <a:ext cx="5001419" cy="8784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1C32B-BE37-4ED6-8907-2FB27DF31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CC3B7-A87B-45B4-A022-34889E873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Data validation is used to restrict the type of data or value entries in a cell or range of cells.</a:t>
            </a:r>
          </a:p>
          <a:p>
            <a:endParaRPr lang="en-IN" sz="2000" dirty="0"/>
          </a:p>
          <a:p>
            <a:r>
              <a:rPr lang="en-IN" sz="2000" dirty="0"/>
              <a:t>The Subtotal features in a Database helps us to manage, analysis, and extract specific information from rows of related data.</a:t>
            </a:r>
          </a:p>
          <a:p>
            <a:endParaRPr lang="en-IN" sz="2000" dirty="0"/>
          </a:p>
          <a:p>
            <a:r>
              <a:rPr lang="en-IN" sz="2000" dirty="0"/>
              <a:t>Pivot table is a powerful tool for consolidating, summarising and presenting Data.</a:t>
            </a:r>
          </a:p>
        </p:txBody>
      </p:sp>
    </p:spTree>
    <p:extLst>
      <p:ext uri="{BB962C8B-B14F-4D97-AF65-F5344CB8AC3E}">
        <p14:creationId xmlns:p14="http://schemas.microsoft.com/office/powerpoint/2010/main" val="2975475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220D9-7865-4203-B6DE-9482D150E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HOME ASSIGNMENT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6198D4D-C0BF-4415-B8B5-6C06C5E81A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1800" dirty="0"/>
              <a:t>1. What is data Validation?</a:t>
            </a:r>
          </a:p>
          <a:p>
            <a:r>
              <a:rPr lang="en-IN" sz="1800" dirty="0"/>
              <a:t>2.What is Subtotal feature in excel?</a:t>
            </a:r>
          </a:p>
          <a:p>
            <a:r>
              <a:rPr lang="en-IN" sz="1800" dirty="0"/>
              <a:t>3.What is Pivot table and its uses?</a:t>
            </a:r>
          </a:p>
          <a:p>
            <a:endParaRPr lang="en-IN" sz="1800" dirty="0"/>
          </a:p>
        </p:txBody>
      </p:sp>
    </p:spTree>
    <p:extLst>
      <p:ext uri="{BB962C8B-B14F-4D97-AF65-F5344CB8AC3E}">
        <p14:creationId xmlns:p14="http://schemas.microsoft.com/office/powerpoint/2010/main" val="790724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787575" y="5236126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2019</TotalTime>
  <Words>153</Words>
  <Application>Microsoft Office PowerPoint</Application>
  <PresentationFormat>On-screen Show (4:3)</PresentationFormat>
  <Paragraphs>20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USING EXCEL AS DATABASE</vt:lpstr>
      <vt:lpstr>Learning Outcomes </vt:lpstr>
      <vt:lpstr>PowerPoint Presentation</vt:lpstr>
      <vt:lpstr>PowerPoint Presentation</vt:lpstr>
      <vt:lpstr>PowerPoint Presentation</vt:lpstr>
      <vt:lpstr>PowerPoint Presentation</vt:lpstr>
      <vt:lpstr>recap</vt:lpstr>
      <vt:lpstr>HOME ASSIGNMENT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SYSTEM</dc:title>
  <dc:creator>ashish</dc:creator>
  <cp:lastModifiedBy>Ashish Ray</cp:lastModifiedBy>
  <cp:revision>86</cp:revision>
  <dcterms:created xsi:type="dcterms:W3CDTF">2020-06-18T15:31:17Z</dcterms:created>
  <dcterms:modified xsi:type="dcterms:W3CDTF">2021-06-27T11:45:15Z</dcterms:modified>
</cp:coreProperties>
</file>