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74" r:id="rId2"/>
    <p:sldId id="272" r:id="rId3"/>
    <p:sldId id="276" r:id="rId4"/>
    <p:sldId id="275" r:id="rId5"/>
    <p:sldId id="273" r:id="rId6"/>
    <p:sldId id="266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7674" autoAdjust="0"/>
  </p:normalViewPr>
  <p:slideViewPr>
    <p:cSldViewPr>
      <p:cViewPr varScale="1">
        <p:scale>
          <a:sx n="63" d="100"/>
          <a:sy n="63" d="100"/>
        </p:scale>
        <p:origin x="1380" y="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60FCA4-7746-4207-A5FB-9AEF16FF7276}" type="datetimeFigureOut">
              <a:rPr lang="en-IN" smtClean="0"/>
              <a:t>08-04-2021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75D871-1F4C-4E98-B17A-AB959A7D9EB4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1458967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5" name="Google Shape;75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IN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n-IN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7B2B1-BBD5-4F74-8CBD-076D39BC2702}" type="datetimeFigureOut">
              <a:rPr lang="en-US" smtClean="0"/>
              <a:pPr/>
              <a:t>4/8/2021</a:t>
            </a:fld>
            <a:endParaRPr lang="en-IN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14317-FF8E-4A6A-9C66-02F7B9C1C60B}" type="slidenum">
              <a:rPr lang="en-IN" smtClean="0"/>
              <a:pPr/>
              <a:t>‹#›</a:t>
            </a:fld>
            <a:endParaRPr lang="en-IN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7B2B1-BBD5-4F74-8CBD-076D39BC2702}" type="datetimeFigureOut">
              <a:rPr lang="en-US" smtClean="0"/>
              <a:pPr/>
              <a:t>4/8/2021</a:t>
            </a:fld>
            <a:endParaRPr lang="en-IN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14317-FF8E-4A6A-9C66-02F7B9C1C60B}" type="slidenum">
              <a:rPr lang="en-IN" smtClean="0"/>
              <a:pPr/>
              <a:t>‹#›</a:t>
            </a:fld>
            <a:endParaRPr lang="en-IN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7B2B1-BBD5-4F74-8CBD-076D39BC2702}" type="datetimeFigureOut">
              <a:rPr lang="en-US" smtClean="0"/>
              <a:pPr/>
              <a:t>4/8/2021</a:t>
            </a:fld>
            <a:endParaRPr lang="en-IN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14317-FF8E-4A6A-9C66-02F7B9C1C60B}" type="slidenum">
              <a:rPr lang="en-IN" smtClean="0"/>
              <a:pPr/>
              <a:t>‹#›</a:t>
            </a:fld>
            <a:endParaRPr lang="en-IN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body" idx="1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6" name="Google Shape;16;p3"/>
          <p:cNvSpPr txBox="1">
            <a:spLocks noGrp="1"/>
          </p:cNvSpPr>
          <p:nvPr>
            <p:ph type="sldNum" idx="12"/>
          </p:nvPr>
        </p:nvSpPr>
        <p:spPr>
          <a:xfrm>
            <a:off x="8472458" y="6217623"/>
            <a:ext cx="5487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1360483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7B2B1-BBD5-4F74-8CBD-076D39BC2702}" type="datetimeFigureOut">
              <a:rPr lang="en-US" smtClean="0"/>
              <a:pPr/>
              <a:t>4/8/2021</a:t>
            </a:fld>
            <a:endParaRPr lang="en-IN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14317-FF8E-4A6A-9C66-02F7B9C1C60B}" type="slidenum">
              <a:rPr lang="en-IN" smtClean="0"/>
              <a:pPr/>
              <a:t>‹#›</a:t>
            </a:fld>
            <a:endParaRPr lang="en-IN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7B2B1-BBD5-4F74-8CBD-076D39BC2702}" type="datetimeFigureOut">
              <a:rPr lang="en-US" smtClean="0"/>
              <a:pPr/>
              <a:t>4/8/2021</a:t>
            </a:fld>
            <a:endParaRPr lang="en-IN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14317-FF8E-4A6A-9C66-02F7B9C1C60B}" type="slidenum">
              <a:rPr lang="en-IN" smtClean="0"/>
              <a:pPr/>
              <a:t>‹#›</a:t>
            </a:fld>
            <a:endParaRPr lang="en-IN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7B2B1-BBD5-4F74-8CBD-076D39BC2702}" type="datetimeFigureOut">
              <a:rPr lang="en-US" smtClean="0"/>
              <a:pPr/>
              <a:t>4/8/2021</a:t>
            </a:fld>
            <a:endParaRPr lang="en-IN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14317-FF8E-4A6A-9C66-02F7B9C1C60B}" type="slidenum">
              <a:rPr lang="en-IN" smtClean="0"/>
              <a:pPr/>
              <a:t>‹#›</a:t>
            </a:fld>
            <a:endParaRPr lang="en-IN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7B2B1-BBD5-4F74-8CBD-076D39BC2702}" type="datetimeFigureOut">
              <a:rPr lang="en-US" smtClean="0"/>
              <a:pPr/>
              <a:t>4/8/2021</a:t>
            </a:fld>
            <a:endParaRPr lang="en-IN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14317-FF8E-4A6A-9C66-02F7B9C1C60B}" type="slidenum">
              <a:rPr lang="en-IN" smtClean="0"/>
              <a:pPr/>
              <a:t>‹#›</a:t>
            </a:fld>
            <a:endParaRPr lang="en-IN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7B2B1-BBD5-4F74-8CBD-076D39BC2702}" type="datetimeFigureOut">
              <a:rPr lang="en-US" smtClean="0"/>
              <a:pPr/>
              <a:t>4/8/2021</a:t>
            </a:fld>
            <a:endParaRPr lang="en-IN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14317-FF8E-4A6A-9C66-02F7B9C1C60B}" type="slidenum">
              <a:rPr lang="en-IN" smtClean="0"/>
              <a:pPr/>
              <a:t>‹#›</a:t>
            </a:fld>
            <a:endParaRPr lang="en-IN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7B2B1-BBD5-4F74-8CBD-076D39BC2702}" type="datetimeFigureOut">
              <a:rPr lang="en-US" smtClean="0"/>
              <a:pPr/>
              <a:t>4/8/2021</a:t>
            </a:fld>
            <a:endParaRPr lang="en-IN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14317-FF8E-4A6A-9C66-02F7B9C1C60B}" type="slidenum">
              <a:rPr lang="en-IN" smtClean="0"/>
              <a:pPr/>
              <a:t>‹#›</a:t>
            </a:fld>
            <a:endParaRPr lang="en-IN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7B2B1-BBD5-4F74-8CBD-076D39BC2702}" type="datetimeFigureOut">
              <a:rPr lang="en-US" smtClean="0"/>
              <a:pPr/>
              <a:t>4/8/2021</a:t>
            </a:fld>
            <a:endParaRPr lang="en-IN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14317-FF8E-4A6A-9C66-02F7B9C1C60B}" type="slidenum">
              <a:rPr lang="en-IN" smtClean="0"/>
              <a:pPr/>
              <a:t>‹#›</a:t>
            </a:fld>
            <a:endParaRPr lang="en-IN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7B2B1-BBD5-4F74-8CBD-076D39BC2702}" type="datetimeFigureOut">
              <a:rPr lang="en-US" smtClean="0"/>
              <a:pPr/>
              <a:t>4/8/2021</a:t>
            </a:fld>
            <a:endParaRPr lang="en-IN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14317-FF8E-4A6A-9C66-02F7B9C1C60B}" type="slidenum">
              <a:rPr lang="en-IN" smtClean="0"/>
              <a:pPr/>
              <a:t>‹#›</a:t>
            </a:fld>
            <a:endParaRPr lang="en-IN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IN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IN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57B2B1-BBD5-4F74-8CBD-076D39BC2702}" type="datetimeFigureOut">
              <a:rPr lang="en-US" smtClean="0"/>
              <a:pPr/>
              <a:t>4/8/2021</a:t>
            </a:fld>
            <a:endParaRPr lang="en-IN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414317-FF8E-4A6A-9C66-02F7B9C1C60B}" type="slidenum">
              <a:rPr lang="en-IN" smtClean="0"/>
              <a:pPr/>
              <a:t>‹#›</a:t>
            </a:fld>
            <a:endParaRPr lang="en-IN" dirty="0"/>
          </a:p>
        </p:txBody>
      </p:sp>
      <p:pic>
        <p:nvPicPr>
          <p:cNvPr id="7" name="Google Shape;55;p1"/>
          <p:cNvPicPr preferRelativeResize="0"/>
          <p:nvPr userDrawn="1"/>
        </p:nvPicPr>
        <p:blipFill rotWithShape="1">
          <a:blip r:embed="rId14" cstate="print">
            <a:alphaModFix/>
          </a:blip>
          <a:srcRect/>
          <a:stretch/>
        </p:blipFill>
        <p:spPr>
          <a:xfrm>
            <a:off x="222675" y="214225"/>
            <a:ext cx="1578401" cy="78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54;p1"/>
          <p:cNvPicPr preferRelativeResize="0"/>
          <p:nvPr userDrawn="1"/>
        </p:nvPicPr>
        <p:blipFill rotWithShape="1">
          <a:blip r:embed="rId15">
            <a:alphaModFix/>
          </a:blip>
          <a:srcRect/>
          <a:stretch/>
        </p:blipFill>
        <p:spPr>
          <a:xfrm>
            <a:off x="0" y="5492140"/>
            <a:ext cx="9144000" cy="1365860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3000" kern="1200">
          <a:solidFill>
            <a:srgbClr val="FF0000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54C74803-1A01-487C-9B3C-5A13962DBD0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IN" dirty="0"/>
              <a:t>USING EXCEL AS DATABASE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11183D67-C99A-4584-AB3E-179A1A4A320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IN"/>
              <a:t>CH-2 PD-2</a:t>
            </a:r>
          </a:p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2113175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5FA7C1-771F-456F-9C9A-F5178F8702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318486-C97D-431C-908D-EF964F0552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A7C1568-A2FE-4DFC-A0E2-409CAF4E7F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24744"/>
            <a:ext cx="9144000" cy="4707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19913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D0008F-A5CC-495C-BDFD-2E9784416E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95FBB1-22BB-44EC-8BEB-83728E7023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47D00C0-1AE2-45C6-B1DF-78A66B8601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1585332" y="-1180669"/>
            <a:ext cx="5973331" cy="91440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68072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E363D0-67C6-4617-ACAD-1F52F03CE1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5E800F-BD65-4A4E-9566-42E47E2571E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FE8320D-0B46-4F2F-9569-9E4277A3257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2459221" y="-874650"/>
            <a:ext cx="4225557" cy="91440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1133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6220D9-7865-4203-B6DE-9482D150E3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HOME ASSIGNMENT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06198D4D-C0BF-4415-B8B5-6C06C5E81A8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IN" sz="1800" dirty="0"/>
              <a:t>What is use of sorting feature?</a:t>
            </a:r>
          </a:p>
          <a:p>
            <a:r>
              <a:rPr lang="en-IN" sz="1800" dirty="0"/>
              <a:t>What are the steps for filtering?</a:t>
            </a:r>
          </a:p>
          <a:p>
            <a:r>
              <a:rPr lang="en-IN" sz="1800" dirty="0"/>
              <a:t>What are the steps for advance filtering?</a:t>
            </a:r>
          </a:p>
          <a:p>
            <a:r>
              <a:rPr lang="en-IN" sz="1800" dirty="0"/>
              <a:t>What is difference between filter and </a:t>
            </a:r>
            <a:r>
              <a:rPr lang="en-IN" sz="1800"/>
              <a:t>advance filter?</a:t>
            </a:r>
          </a:p>
        </p:txBody>
      </p:sp>
    </p:spTree>
    <p:extLst>
      <p:ext uri="{BB962C8B-B14F-4D97-AF65-F5344CB8AC3E}">
        <p14:creationId xmlns:p14="http://schemas.microsoft.com/office/powerpoint/2010/main" val="7907248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" name="Google Shape;77;p1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787575" y="5236126"/>
            <a:ext cx="1232526" cy="611875"/>
          </a:xfrm>
          <a:prstGeom prst="rect">
            <a:avLst/>
          </a:prstGeom>
          <a:noFill/>
          <a:ln>
            <a:noFill/>
          </a:ln>
        </p:spPr>
      </p:pic>
      <p:sp>
        <p:nvSpPr>
          <p:cNvPr id="78" name="Google Shape;78;p16"/>
          <p:cNvSpPr txBox="1"/>
          <p:nvPr/>
        </p:nvSpPr>
        <p:spPr>
          <a:xfrm>
            <a:off x="621425" y="1600750"/>
            <a:ext cx="7801200" cy="356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457200" algn="ctr">
              <a:lnSpc>
                <a:spcPct val="115000"/>
              </a:lnSpc>
              <a:buClr>
                <a:srgbClr val="000000"/>
              </a:buClr>
              <a:buSzPts val="4000"/>
            </a:pPr>
            <a:r>
              <a:rPr lang="en" sz="40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THANKING YOU</a:t>
            </a:r>
            <a:endParaRPr sz="4000" b="1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algn="ctr">
              <a:lnSpc>
                <a:spcPct val="115000"/>
              </a:lnSpc>
              <a:buClr>
                <a:srgbClr val="000000"/>
              </a:buClr>
              <a:buSzPts val="4000"/>
            </a:pPr>
            <a:r>
              <a:rPr lang="en" sz="4000" b="1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ODM EDUCATIONAL GROUP</a:t>
            </a:r>
            <a:endParaRPr sz="4000" b="1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  <a:p>
            <a:pPr>
              <a:buClr>
                <a:srgbClr val="000000"/>
              </a:buClr>
              <a:buSzPts val="1400"/>
            </a:pPr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2007</TotalTime>
  <Words>44</Words>
  <Application>Microsoft Office PowerPoint</Application>
  <PresentationFormat>On-screen Show (4:3)</PresentationFormat>
  <Paragraphs>9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Arial</vt:lpstr>
      <vt:lpstr>Calibri</vt:lpstr>
      <vt:lpstr>Office Theme</vt:lpstr>
      <vt:lpstr>USING EXCEL AS DATABASE</vt:lpstr>
      <vt:lpstr>PowerPoint Presentation</vt:lpstr>
      <vt:lpstr>PowerPoint Presentation</vt:lpstr>
      <vt:lpstr>PowerPoint Presentation</vt:lpstr>
      <vt:lpstr>HOME ASSIGNMENT</vt:lpstr>
      <vt:lpstr>PowerPoint Presentation</vt:lpstr>
    </vt:vector>
  </TitlesOfParts>
  <Company>Hewlett-Packard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COMPUTER SYSTEM</dc:title>
  <dc:creator>ashish</dc:creator>
  <cp:lastModifiedBy>Ashish Ray</cp:lastModifiedBy>
  <cp:revision>82</cp:revision>
  <dcterms:created xsi:type="dcterms:W3CDTF">2020-06-18T15:31:17Z</dcterms:created>
  <dcterms:modified xsi:type="dcterms:W3CDTF">2021-04-08T07:20:52Z</dcterms:modified>
</cp:coreProperties>
</file>