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7" r:id="rId2"/>
    <p:sldId id="268" r:id="rId3"/>
    <p:sldId id="269" r:id="rId4"/>
    <p:sldId id="270" r:id="rId5"/>
    <p:sldId id="271" r:id="rId6"/>
    <p:sldId id="272" r:id="rId7"/>
    <p:sldId id="273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674" autoAdjust="0"/>
  </p:normalViewPr>
  <p:slideViewPr>
    <p:cSldViewPr>
      <p:cViewPr varScale="1">
        <p:scale>
          <a:sx n="62" d="100"/>
          <a:sy n="62" d="100"/>
        </p:scale>
        <p:origin x="140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60FCA4-7746-4207-A5FB-9AEF16FF7276}" type="datetimeFigureOut">
              <a:rPr lang="en-IN" smtClean="0"/>
              <a:t>22-03-2021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75D871-1F4C-4E98-B17A-AB959A7D9E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45896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Google Shape;7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3/22/2021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3/22/2021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3/22/2021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136048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3/22/2021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3/22/2021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3/22/2021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3/22/2021</a:t>
            </a:fld>
            <a:endParaRPr lang="en-IN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3/22/2021</a:t>
            </a:fld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3/22/2021</a:t>
            </a:fld>
            <a:endParaRPr lang="en-I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3/22/2021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3/22/2021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7B2B1-BBD5-4F74-8CBD-076D39BC2702}" type="datetimeFigureOut">
              <a:rPr lang="en-US" smtClean="0"/>
              <a:pPr/>
              <a:t>3/22/2021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  <p:pic>
        <p:nvPicPr>
          <p:cNvPr id="7" name="Google Shape;55;p1"/>
          <p:cNvPicPr preferRelativeResize="0"/>
          <p:nvPr userDrawn="1"/>
        </p:nvPicPr>
        <p:blipFill rotWithShape="1">
          <a:blip r:embed="rId14" cstate="print">
            <a:alphaModFix/>
          </a:blip>
          <a:srcRect/>
          <a:stretch/>
        </p:blipFill>
        <p:spPr>
          <a:xfrm>
            <a:off x="222675" y="214225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54;p1"/>
          <p:cNvPicPr preferRelativeResize="0"/>
          <p:nvPr userDrawn="1"/>
        </p:nvPicPr>
        <p:blipFill rotWithShape="1">
          <a:blip r:embed="rId15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30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8495A-DB7E-458B-BBD4-F52EEF46B9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ACB6BC-A024-4008-9946-82CD97D64C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30CF6FC-6282-4427-8ACD-4DBA0ECFA4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68760"/>
            <a:ext cx="9144000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29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F9BCA-3E66-4980-A95C-8892B147A8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1"/>
          </a:xfrm>
        </p:spPr>
        <p:txBody>
          <a:bodyPr/>
          <a:lstStyle/>
          <a:p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DAB6C3-8B94-4DAE-93EB-63BF121009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7F08A0-D00D-4C1B-BF57-06EDF8344C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106689" y="-981945"/>
            <a:ext cx="4930620" cy="9144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561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480DB-7C04-4561-9BE5-48B018FA4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79710A-3CF5-4384-9667-EC6D7758CD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54B4B31-1728-494C-99BD-1975864E73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00" y="1417638"/>
            <a:ext cx="9014204" cy="3523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528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5C3150-0C53-4896-A144-B1AD401D3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721E8-2D3E-4FD9-83B8-EB2B2A34A3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128A7F-FA2D-419A-9EBD-58F7F2D3CA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68760"/>
            <a:ext cx="9144000" cy="452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265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29DBC-0F2E-4FB6-A840-6AE735F8F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EC248E-4C6A-40C0-8105-B5E81D58EE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4A3909F-3C57-4D7B-A299-C4E7B319CA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450195" y="-1032555"/>
            <a:ext cx="424361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264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5FA7C1-771F-456F-9C9A-F5178F870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18486-C97D-431C-908D-EF964F0552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7C1568-A2FE-4DFC-A0E2-409CAF4E7F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24744"/>
            <a:ext cx="9144000" cy="4707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991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6220D9-7865-4203-B6DE-9482D150E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1D48CE-A077-4E5D-834A-2934D150F5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1. write the steps to create a Form?</a:t>
            </a:r>
          </a:p>
          <a:p>
            <a:r>
              <a:rPr lang="en-US" sz="2000" dirty="0"/>
              <a:t>.2. What is Database?</a:t>
            </a:r>
          </a:p>
          <a:p>
            <a:r>
              <a:rPr lang="en-US" sz="2000" dirty="0"/>
              <a:t> 3. What is Record? </a:t>
            </a:r>
          </a:p>
          <a:p>
            <a:r>
              <a:rPr lang="en-US" sz="2000" dirty="0"/>
              <a:t>4. What is Field? </a:t>
            </a:r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790724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87575" y="5236126"/>
            <a:ext cx="1232526" cy="611875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6"/>
          <p:cNvSpPr txBox="1"/>
          <p:nvPr/>
        </p:nvSpPr>
        <p:spPr>
          <a:xfrm>
            <a:off x="621425" y="1600750"/>
            <a:ext cx="7801200" cy="35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algn="ctr">
              <a:lnSpc>
                <a:spcPct val="115000"/>
              </a:lnSpc>
              <a:buClr>
                <a:srgbClr val="000000"/>
              </a:buClr>
              <a:buSzPts val="4000"/>
            </a:pPr>
            <a:r>
              <a:rPr lang="en" sz="40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  <a:endParaRPr sz="40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algn="ctr">
              <a:lnSpc>
                <a:spcPct val="115000"/>
              </a:lnSpc>
              <a:buClr>
                <a:srgbClr val="000000"/>
              </a:buClr>
              <a:buSzPts val="4000"/>
            </a:pPr>
            <a:r>
              <a:rPr lang="en" sz="40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  <a:endParaRPr sz="4000" b="1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400"/>
            </a:pP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1987</TotalTime>
  <Words>36</Words>
  <Application>Microsoft Office PowerPoint</Application>
  <PresentationFormat>On-screen Show (4:3)</PresentationFormat>
  <Paragraphs>7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INTRODUCTION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SYSTEM</dc:title>
  <dc:creator>ashish</dc:creator>
  <cp:lastModifiedBy>Ashish Ray</cp:lastModifiedBy>
  <cp:revision>78</cp:revision>
  <dcterms:created xsi:type="dcterms:W3CDTF">2020-06-18T15:31:17Z</dcterms:created>
  <dcterms:modified xsi:type="dcterms:W3CDTF">2021-03-22T04:27:26Z</dcterms:modified>
</cp:coreProperties>
</file>