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61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ED6"/>
    <a:srgbClr val="EB2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6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C1B2A-1275-4B20-A527-E2D4A89036F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502DB-D54D-41E6-9F2B-00EAE86A18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A8B16-237B-4BD3-BA8D-DF6B7EDC7B7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0" y="221226"/>
            <a:ext cx="2949677" cy="1710813"/>
          </a:xfrm>
          <a:prstGeom prst="rect">
            <a:avLst/>
          </a:prstGeom>
        </p:spPr>
      </p:pic>
      <p:sp>
        <p:nvSpPr>
          <p:cNvPr id="7" name="Google Shape;56;p13"/>
          <p:cNvSpPr txBox="1"/>
          <p:nvPr/>
        </p:nvSpPr>
        <p:spPr>
          <a:xfrm>
            <a:off x="1859746" y="1901318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lang="en-US" sz="2900" b="1" i="0" u="none" strike="noStrike" cap="none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7;p13"/>
          <p:cNvSpPr txBox="1"/>
          <p:nvPr/>
        </p:nvSpPr>
        <p:spPr>
          <a:xfrm>
            <a:off x="3829749" y="3294409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CLASS- LKG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SUBJECT </a:t>
            </a:r>
            <a:r>
              <a:rPr lang="en" b="1" dirty="0" smtClean="0"/>
              <a:t>:-</a:t>
            </a:r>
            <a:r>
              <a:rPr lang="en" b="1" dirty="0"/>
              <a:t>E</a:t>
            </a:r>
            <a:r>
              <a:rPr lang="en" b="1" dirty="0" smtClean="0"/>
              <a:t>nglish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 </a:t>
            </a:r>
            <a:r>
              <a:rPr lang="en" b="1" dirty="0" smtClean="0"/>
              <a:t>UNIT-5</a:t>
            </a:r>
            <a:endParaRPr b="1" dirty="0"/>
          </a:p>
        </p:txBody>
      </p:sp>
      <p:sp>
        <p:nvSpPr>
          <p:cNvPr id="5" name="Rectangle 4"/>
          <p:cNvSpPr/>
          <p:nvPr/>
        </p:nvSpPr>
        <p:spPr>
          <a:xfrm>
            <a:off x="3512457" y="2286391"/>
            <a:ext cx="4542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3100"/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TO ONLINE CLASS</a:t>
            </a:r>
          </a:p>
        </p:txBody>
      </p:sp>
    </p:spTree>
    <p:extLst>
      <p:ext uri="{BB962C8B-B14F-4D97-AF65-F5344CB8AC3E}">
        <p14:creationId xmlns:p14="http://schemas.microsoft.com/office/powerpoint/2010/main" val="3243196643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5371" y="609600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    </a:t>
            </a:r>
            <a:endParaRPr lang="en-IN" sz="3200" b="1" dirty="0"/>
          </a:p>
        </p:txBody>
      </p:sp>
      <p:sp>
        <p:nvSpPr>
          <p:cNvPr id="1032" name="AutoShape 8" descr="Batbear - Care Bears/Batman T-Shirt - The Shirt L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4" name="AutoShape 10" descr="Batbear - Care Bears/Batman T-Shirt - The Shirt L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6" name="AutoShape 12" descr="World Map Colourful Colour Splash Abstract Art Gif Kids' Premium 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4" descr="Rhymes For Kids: My Red Ball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96" y="6096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CL\Downloads\IMG_20210904_111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05" y="609600"/>
            <a:ext cx="3913927" cy="40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73153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THANKING YOU</a:t>
            </a:r>
            <a:endParaRPr sz="5300" b="1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ODM EDUCATIONAL GROUP</a:t>
            </a:r>
            <a:endParaRPr sz="5300" b="1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89987"/>
            <a:ext cx="12192000" cy="216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ouse Clipart Animated Gif - House Animated Gif - Free Transpar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388" name="AutoShape 4" descr="House Clipart Animated Gif - House Animated Gif - Free Transpar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2539999" y="725713"/>
            <a:ext cx="57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</a:t>
            </a:r>
            <a:endParaRPr lang="en-IN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4528457" y="0"/>
            <a:ext cx="3207657" cy="28302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RED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Library of apple fruit clip stock png files ▻▻▻ Clipart Art 2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575" y="596900"/>
            <a:ext cx="2133600" cy="2143125"/>
          </a:xfrm>
          <a:prstGeom prst="rect">
            <a:avLst/>
          </a:prstGeom>
          <a:noFill/>
        </p:spPr>
      </p:pic>
      <p:pic>
        <p:nvPicPr>
          <p:cNvPr id="10246" name="Picture 6" descr="I Love It! So Cute! Used It In Several Of My Websites! GIF | Gfyc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1575" y="4016828"/>
            <a:ext cx="2660196" cy="2066925"/>
          </a:xfrm>
          <a:prstGeom prst="rect">
            <a:avLst/>
          </a:prstGeom>
          <a:noFill/>
        </p:spPr>
      </p:pic>
      <p:pic>
        <p:nvPicPr>
          <p:cNvPr id="10248" name="Picture 8" descr="Cap baseball hat clipart free images - ClipartBar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4204" y="4005943"/>
            <a:ext cx="2921453" cy="2021567"/>
          </a:xfrm>
          <a:prstGeom prst="rect">
            <a:avLst/>
          </a:prstGeom>
          <a:noFill/>
        </p:spPr>
      </p:pic>
      <p:pic>
        <p:nvPicPr>
          <p:cNvPr id="10250" name="Picture 10" descr="Cricket Bat Clip Art N2 free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80261" y="1046843"/>
            <a:ext cx="2486024" cy="2422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353427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Funny Bedroom With Toys. Vector Cartoon Illustration 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4" name="AutoShape 4" descr="Funny Bedroom With Toys. Vector Cartoon Illustration 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6" name="AutoShape 6" descr="Funny Bedroom With Toys. Vector Cartoon Illustration 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8" name="AutoShape 8" descr="An Organized Childs Bedroom Background – Clipart Cartoons B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30" name="AutoShape 10" descr="An Organized Childs Bedroom Background – Clipart Cartoons B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32" name="AutoShape 12" descr="Vector Cartoon Illustration Interior Orange-blue Bedroom, A Liv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34" name="AutoShape 14" descr="Bed Clipart Childrens Pencil And In Color House Of Bedrooms Kid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36" name="AutoShape 16" descr="gg | Tyn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38" name="AutoShape 18" descr="gg | Tyn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40" name="AutoShape 20" descr="gg | Tynke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669143" y="957943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        </a:t>
            </a:r>
            <a:endParaRPr lang="en-IN" sz="3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28686" y="1727200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        </a:t>
            </a:r>
            <a:endParaRPr lang="en-IN" sz="3200" b="1" dirty="0"/>
          </a:p>
        </p:txBody>
      </p:sp>
      <p:sp>
        <p:nvSpPr>
          <p:cNvPr id="16" name="5-Point Star 15"/>
          <p:cNvSpPr/>
          <p:nvPr/>
        </p:nvSpPr>
        <p:spPr>
          <a:xfrm>
            <a:off x="4528457" y="0"/>
            <a:ext cx="3207657" cy="283028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GREEN</a:t>
            </a:r>
            <a:endParaRPr lang="en-IN" sz="24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Unique Green Leaf Clip Art Vector Drawing » Free Vector Art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33" y="537028"/>
            <a:ext cx="2471510" cy="2540000"/>
          </a:xfrm>
          <a:prstGeom prst="rect">
            <a:avLst/>
          </a:prstGeom>
          <a:noFill/>
        </p:spPr>
      </p:pic>
      <p:pic>
        <p:nvPicPr>
          <p:cNvPr id="9220" name="Picture 4" descr="Green Bell Pepper transparent PNG - Stick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9716" y="3812948"/>
            <a:ext cx="2065564" cy="2409826"/>
          </a:xfrm>
          <a:prstGeom prst="rect">
            <a:avLst/>
          </a:prstGeom>
          <a:noFill/>
        </p:spPr>
      </p:pic>
      <p:pic>
        <p:nvPicPr>
          <p:cNvPr id="9222" name="Picture 6" descr="Swatch Watch, Unisex Swiss Deep Shine Green Glitter Green Silicone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80006" y="406626"/>
            <a:ext cx="2608075" cy="3192917"/>
          </a:xfrm>
          <a:prstGeom prst="rect">
            <a:avLst/>
          </a:prstGeom>
          <a:noFill/>
        </p:spPr>
      </p:pic>
      <p:pic>
        <p:nvPicPr>
          <p:cNvPr id="9226" name="Picture 10" descr="Fresh Lady Finger, Fresh Lady Finger, Lady-Finger, Ladyfinger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52456" y="3490686"/>
            <a:ext cx="2798989" cy="27989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An Organized Childs Bedroom Background – Clipart Cartoons B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857829" y="493486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            </a:t>
            </a:r>
            <a:endParaRPr lang="en-I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4528457" y="0"/>
            <a:ext cx="3207657" cy="28302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YELLOW</a:t>
            </a:r>
            <a:endParaRPr lang="en-IN" sz="20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Banana Sticker GIF | Gfyca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354" y="0"/>
            <a:ext cx="2669481" cy="3518353"/>
          </a:xfrm>
          <a:prstGeom prst="rect">
            <a:avLst/>
          </a:prstGeom>
          <a:noFill/>
        </p:spPr>
      </p:pic>
      <p:pic>
        <p:nvPicPr>
          <p:cNvPr id="8198" name="Picture 6" descr="Kipling Seoul Backpack, Neon Yellow, One Size BP3020-717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1918" y="3285671"/>
            <a:ext cx="3257550" cy="3257550"/>
          </a:xfrm>
          <a:prstGeom prst="rect">
            <a:avLst/>
          </a:prstGeom>
          <a:noFill/>
        </p:spPr>
      </p:pic>
      <p:pic>
        <p:nvPicPr>
          <p:cNvPr id="8200" name="Picture 8" descr="Free Sun Gif Transparent, Download Free Clip Art, Free Clip Art on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56914" y="695098"/>
            <a:ext cx="2202089" cy="2202089"/>
          </a:xfrm>
          <a:prstGeom prst="rect">
            <a:avLst/>
          </a:prstGeom>
          <a:noFill/>
        </p:spPr>
      </p:pic>
      <p:pic>
        <p:nvPicPr>
          <p:cNvPr id="8202" name="Picture 10" descr="Mango Sticker by REVOLUTION BEAUTY for iOS &amp; Android | GIPHY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2685" y="4078516"/>
            <a:ext cx="2975429" cy="24529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4528457" y="87084"/>
            <a:ext cx="3207657" cy="2830286"/>
          </a:xfrm>
          <a:prstGeom prst="star5">
            <a:avLst/>
          </a:prstGeom>
          <a:solidFill>
            <a:srgbClr val="F26E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PINK</a:t>
            </a:r>
            <a:endParaRPr lang="en-IN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Pink Teddy Bear Soft Toy, Rs 240 /piece S2B Traders | ID: 198533787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715" y="304800"/>
            <a:ext cx="3354614" cy="3354614"/>
          </a:xfrm>
          <a:prstGeom prst="rect">
            <a:avLst/>
          </a:prstGeom>
          <a:noFill/>
        </p:spPr>
      </p:pic>
      <p:pic>
        <p:nvPicPr>
          <p:cNvPr id="7172" name="Picture 4" descr="Buy Pink Lighting Big Bow Hairband online @ ₹249 | Hopscotc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4514" y="3817257"/>
            <a:ext cx="2946399" cy="2656114"/>
          </a:xfrm>
          <a:prstGeom prst="rect">
            <a:avLst/>
          </a:prstGeom>
          <a:noFill/>
        </p:spPr>
      </p:pic>
      <p:pic>
        <p:nvPicPr>
          <p:cNvPr id="7174" name="Picture 6" descr="Buy Pink Double Strap LED Sneakers With Roller online @ ₹1729 ...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5822" y="3651478"/>
            <a:ext cx="2676751" cy="2676752"/>
          </a:xfrm>
          <a:prstGeom prst="rect">
            <a:avLst/>
          </a:prstGeom>
          <a:noFill/>
        </p:spPr>
      </p:pic>
      <p:sp>
        <p:nvSpPr>
          <p:cNvPr id="7176" name="AutoShape 8" descr="Free PNG Baby Dress Clip Art Download - Pin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8" name="Picture 10" descr="Pink Big Image Png - Dress Pictures Clip Art - Free HD Transparent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21485" y="1013731"/>
            <a:ext cx="2641600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8971" y="986971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 </a:t>
            </a:r>
            <a:endParaRPr lang="en-I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4528457" y="87084"/>
            <a:ext cx="3207657" cy="283028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BLACK</a:t>
            </a:r>
            <a:endParaRPr lang="en-IN" sz="2000" b="1" dirty="0"/>
          </a:p>
        </p:txBody>
      </p:sp>
      <p:sp>
        <p:nvSpPr>
          <p:cNvPr id="6146" name="AutoShape 2" descr="HUF 1962 Reversible Flight Jacket | HU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48" name="AutoShape 4" descr="HUF 1962 Reversible Flight Jacket | HU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50" name="AutoShape 6" descr="Toko Online Official Eternalworks store. | Shopee Indone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52" name="Picture 8" descr="SINGLE RIDER&quot; BLACK RAW CANVAS JACKET LIMITED EDITION &quot;TORO SEDUTO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089" y="0"/>
            <a:ext cx="2368446" cy="3096757"/>
          </a:xfrm>
          <a:prstGeom prst="rect">
            <a:avLst/>
          </a:prstGeom>
          <a:noFill/>
        </p:spPr>
      </p:pic>
      <p:pic>
        <p:nvPicPr>
          <p:cNvPr id="6154" name="Picture 10" descr="Champion Shoes | Black Sneakers | Poshma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0056" y="3938359"/>
            <a:ext cx="2486932" cy="2486932"/>
          </a:xfrm>
          <a:prstGeom prst="rect">
            <a:avLst/>
          </a:prstGeom>
          <a:noFill/>
        </p:spPr>
      </p:pic>
      <p:pic>
        <p:nvPicPr>
          <p:cNvPr id="6156" name="Picture 12" descr="Crow GIFs | Teno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7688" y="3802743"/>
            <a:ext cx="2702755" cy="2727325"/>
          </a:xfrm>
          <a:prstGeom prst="rect">
            <a:avLst/>
          </a:prstGeom>
          <a:noFill/>
        </p:spPr>
      </p:pic>
      <p:pic>
        <p:nvPicPr>
          <p:cNvPr id="6158" name="Picture 14" descr="mobile phone gif PNG image with transparent background | TOP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1839" y="786798"/>
            <a:ext cx="2509246" cy="25660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Family Of Mother And Father With Children Eating At Kitchen 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8" name="AutoShape 4" descr="Family Of Mother And Father With Children Eating At Kitchen 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Family Of Mother And Father With Children Eating At Kitchen 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4" name="AutoShape 10" descr="Tavola Famiglia Stock Illustrations, Image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6" name="AutoShape 12" descr="Tavola Famiglia Stock Illustrations, Image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5885" y="1480457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  </a:t>
            </a:r>
            <a:endParaRPr lang="en-IN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09371" y="667657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               </a:t>
            </a:r>
            <a:endParaRPr lang="en-IN" sz="3200" b="1" dirty="0"/>
          </a:p>
        </p:txBody>
      </p:sp>
      <p:sp>
        <p:nvSpPr>
          <p:cNvPr id="13" name="5-Point Star 12"/>
          <p:cNvSpPr/>
          <p:nvPr/>
        </p:nvSpPr>
        <p:spPr>
          <a:xfrm>
            <a:off x="4528457" y="0"/>
            <a:ext cx="3207657" cy="2830286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ORANGE</a:t>
            </a:r>
            <a:endParaRPr lang="en-IN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Dancing Orange GIFs - Get the best GIF on GIPH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4" y="649741"/>
            <a:ext cx="2892425" cy="2743201"/>
          </a:xfrm>
          <a:prstGeom prst="rect">
            <a:avLst/>
          </a:prstGeom>
          <a:noFill/>
        </p:spPr>
      </p:pic>
      <p:sp>
        <p:nvSpPr>
          <p:cNvPr id="5124" name="AutoShape 4" descr="Carrot Animation🥕 by Jiwon Bae on Dribb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6" name="AutoShape 6" descr="Carrot Animation🥕 by Jiwon Bae on Dribb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8" name="AutoShape 8" descr="Carrot Animation🥕 by Jiwon Bae on Dribb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30" name="Picture 10" descr="carrots png image free - imagenes de una verdura PNG image with ..."/>
          <p:cNvPicPr>
            <a:picLocks noChangeAspect="1" noChangeArrowheads="1"/>
          </p:cNvPicPr>
          <p:nvPr/>
        </p:nvPicPr>
        <p:blipFill>
          <a:blip r:embed="rId5"/>
          <a:srcRect t="17743" b="16606"/>
          <a:stretch>
            <a:fillRect/>
          </a:stretch>
        </p:blipFill>
        <p:spPr bwMode="auto">
          <a:xfrm>
            <a:off x="1349829" y="3918857"/>
            <a:ext cx="3657600" cy="2032000"/>
          </a:xfrm>
          <a:prstGeom prst="rect">
            <a:avLst/>
          </a:prstGeom>
          <a:noFill/>
        </p:spPr>
      </p:pic>
      <p:pic>
        <p:nvPicPr>
          <p:cNvPr id="5132" name="Picture 12" descr="Carlisle Massachusetts estate with indoor basketball court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1" y="3528786"/>
            <a:ext cx="2501900" cy="3104243"/>
          </a:xfrm>
          <a:prstGeom prst="rect">
            <a:avLst/>
          </a:prstGeom>
          <a:noFill/>
        </p:spPr>
      </p:pic>
      <p:pic>
        <p:nvPicPr>
          <p:cNvPr id="5134" name="Picture 14" descr="US - Furniture and Home Furnishings | Folding chair, Ikea folding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99045" y="587829"/>
            <a:ext cx="2735943" cy="27359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22171" y="304800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          </a:t>
            </a:r>
            <a:endParaRPr lang="en-IN" sz="3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>
          <a:xfrm>
            <a:off x="4528457" y="0"/>
            <a:ext cx="3207657" cy="283028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WHITE</a:t>
            </a:r>
            <a:endParaRPr lang="en-IN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Milk in a glass realistic Royalty Free Vector Image"/>
          <p:cNvPicPr>
            <a:picLocks noChangeAspect="1" noChangeArrowheads="1"/>
          </p:cNvPicPr>
          <p:nvPr/>
        </p:nvPicPr>
        <p:blipFill>
          <a:blip r:embed="rId4"/>
          <a:srcRect l="24713" t="20110" r="25313" b="23463"/>
          <a:stretch>
            <a:fillRect/>
          </a:stretch>
        </p:blipFill>
        <p:spPr bwMode="auto">
          <a:xfrm>
            <a:off x="711200" y="1219200"/>
            <a:ext cx="1669143" cy="2743200"/>
          </a:xfrm>
          <a:prstGeom prst="rect">
            <a:avLst/>
          </a:prstGeom>
          <a:noFill/>
        </p:spPr>
      </p:pic>
      <p:pic>
        <p:nvPicPr>
          <p:cNvPr id="4100" name="Picture 4" descr="Egg GIF on GIFER - by Shakashura"/>
          <p:cNvPicPr>
            <a:picLocks noChangeAspect="1" noChangeArrowheads="1"/>
          </p:cNvPicPr>
          <p:nvPr/>
        </p:nvPicPr>
        <p:blipFill>
          <a:blip r:embed="rId5"/>
          <a:srcRect l="20862" t="11993" r="20609" b="14011"/>
          <a:stretch>
            <a:fillRect/>
          </a:stretch>
        </p:blipFill>
        <p:spPr bwMode="auto">
          <a:xfrm>
            <a:off x="2859314" y="3556000"/>
            <a:ext cx="2017486" cy="2656115"/>
          </a:xfrm>
          <a:prstGeom prst="rect">
            <a:avLst/>
          </a:prstGeom>
          <a:noFill/>
        </p:spPr>
      </p:pic>
      <p:pic>
        <p:nvPicPr>
          <p:cNvPr id="4102" name="Picture 6" descr="Teeth Smile PNG HD Transparent Teeth Smile HD.PNG Images. | PlusPNG"/>
          <p:cNvPicPr>
            <a:picLocks noChangeAspect="1" noChangeArrowheads="1"/>
          </p:cNvPicPr>
          <p:nvPr/>
        </p:nvPicPr>
        <p:blipFill>
          <a:blip r:embed="rId6" cstate="print"/>
          <a:srcRect t="5859" b="7225"/>
          <a:stretch>
            <a:fillRect/>
          </a:stretch>
        </p:blipFill>
        <p:spPr bwMode="auto">
          <a:xfrm>
            <a:off x="8679543" y="711200"/>
            <a:ext cx="2922359" cy="1524000"/>
          </a:xfrm>
          <a:prstGeom prst="rect">
            <a:avLst/>
          </a:prstGeom>
          <a:noFill/>
        </p:spPr>
      </p:pic>
      <p:pic>
        <p:nvPicPr>
          <p:cNvPr id="4104" name="Picture 8" descr="Candle GIF on GIFER - by Murisa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6545" y="3541485"/>
            <a:ext cx="2545443" cy="25454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4113" y="827313"/>
            <a:ext cx="188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5371" y="609600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    </a:t>
            </a:r>
            <a:endParaRPr lang="en-IN" sz="3200" b="1" dirty="0"/>
          </a:p>
        </p:txBody>
      </p:sp>
      <p:sp>
        <p:nvSpPr>
          <p:cNvPr id="6" name="5-Point Star 5"/>
          <p:cNvSpPr/>
          <p:nvPr/>
        </p:nvSpPr>
        <p:spPr>
          <a:xfrm>
            <a:off x="4528457" y="0"/>
            <a:ext cx="3207657" cy="2830286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BLUE</a:t>
            </a:r>
            <a:endParaRPr lang="en-IN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Survey: Cloud Security Concerns Becoming a Thing of the Past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519" y="906780"/>
            <a:ext cx="2733675" cy="1676400"/>
          </a:xfrm>
          <a:prstGeom prst="rect">
            <a:avLst/>
          </a:prstGeom>
          <a:noFill/>
        </p:spPr>
      </p:pic>
      <p:pic>
        <p:nvPicPr>
          <p:cNvPr id="1028" name="Picture 4" descr="Pencil GIF | Gfyca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5648" y="3691763"/>
            <a:ext cx="2821050" cy="1733677"/>
          </a:xfrm>
          <a:prstGeom prst="rect">
            <a:avLst/>
          </a:prstGeom>
          <a:noFill/>
        </p:spPr>
      </p:pic>
      <p:pic>
        <p:nvPicPr>
          <p:cNvPr id="1030" name="Picture 6" descr="Value 28&quot; Square Table - Royal Blue with 20&quot; Legs - Children's Facto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9568" y="3669792"/>
            <a:ext cx="2757805" cy="2220405"/>
          </a:xfrm>
          <a:prstGeom prst="rect">
            <a:avLst/>
          </a:prstGeom>
          <a:noFill/>
        </p:spPr>
      </p:pic>
      <p:sp>
        <p:nvSpPr>
          <p:cNvPr id="1032" name="AutoShape 8" descr="Batbear - Care Bears/Batman T-Shirt - The Shirt L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4" name="AutoShape 10" descr="Batbear - Care Bears/Batman T-Shirt - The Shirt L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6" name="AutoShape 12" descr="World Map Colourful Colour Splash Abstract Art Gif Kids' Premium 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40" name="Picture 16" descr="T-shirts Long Sleeved Absorba : New collection for kids | Melijo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68385" y="585216"/>
            <a:ext cx="2445004" cy="2755392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37</Words>
  <Application>Microsoft Office PowerPoint</Application>
  <PresentationFormat>Custom</PresentationFormat>
  <Paragraphs>27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 Bhubaneswar</dc:creator>
  <cp:lastModifiedBy>HCL</cp:lastModifiedBy>
  <cp:revision>68</cp:revision>
  <dcterms:created xsi:type="dcterms:W3CDTF">2020-06-03T08:13:17Z</dcterms:created>
  <dcterms:modified xsi:type="dcterms:W3CDTF">2021-09-04T05:58:36Z</dcterms:modified>
</cp:coreProperties>
</file>